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02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64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01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09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5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0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3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83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3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83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8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E524-0CD9-4AEE-B2DB-99B9B011621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FAC2E-42C0-43E1-9771-923F6342B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99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G"/><Relationship Id="rId7" Type="http://schemas.openxmlformats.org/officeDocument/2006/relationships/image" Target="../media/image7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1695450"/>
            <a:ext cx="9616440" cy="34671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830" y="3341370"/>
            <a:ext cx="251460" cy="4191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04638" y="3740287"/>
            <a:ext cx="207010" cy="389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57821" y="2958345"/>
            <a:ext cx="207010" cy="389375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7686041" y="3256538"/>
            <a:ext cx="375285" cy="89871"/>
            <a:chOff x="8167687" y="3402330"/>
            <a:chExt cx="375285" cy="89871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8213406" y="3402330"/>
              <a:ext cx="329566" cy="533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8167687" y="3431241"/>
              <a:ext cx="45719" cy="609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 rot="9990875">
            <a:off x="7166178" y="3776835"/>
            <a:ext cx="250652" cy="45719"/>
            <a:chOff x="8167687" y="3402330"/>
            <a:chExt cx="375285" cy="89871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8213406" y="3402330"/>
              <a:ext cx="329566" cy="533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8167687" y="3431241"/>
              <a:ext cx="45719" cy="609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624554" y="235271"/>
            <a:ext cx="2873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Приложение №1 к постановлению 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дминистрации городского </a:t>
            </a:r>
          </a:p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округа ЗАТО Свободный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«_24_» ____01_____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2024 г.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036" y="5409108"/>
            <a:ext cx="7372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Устроить пешеходный переход на перекрестке улицы Ленина с улицей Космонавтов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Оборудовать пешеходный переход знаками 5.19-1 по обеим сторонам дорожного полотна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4393" y="135571"/>
            <a:ext cx="2873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Приложение №2 к постановлению 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дминистрации городского </a:t>
            </a:r>
          </a:p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округа ЗАТО Свободный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«_24__» __01______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2024 г.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31200" y="4428068"/>
            <a:ext cx="889000" cy="313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6830786" y="3055585"/>
            <a:ext cx="293914" cy="714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6863278" y="3055586"/>
            <a:ext cx="228766" cy="694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6536871" y="3464168"/>
            <a:ext cx="288204" cy="306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70610" y="2440099"/>
            <a:ext cx="478971" cy="473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857" y="3218670"/>
            <a:ext cx="902286" cy="420660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98120" y="1325100"/>
            <a:ext cx="9707880" cy="3787140"/>
            <a:chOff x="381000" y="1275080"/>
            <a:chExt cx="9707880" cy="378714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81000" y="1275080"/>
              <a:ext cx="9707880" cy="3787140"/>
              <a:chOff x="381000" y="1275080"/>
              <a:chExt cx="9707880" cy="3787140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381000" y="1275080"/>
                <a:ext cx="9707880" cy="3787140"/>
                <a:chOff x="177800" y="1535430"/>
                <a:chExt cx="9707880" cy="3787140"/>
              </a:xfrm>
            </p:grpSpPr>
            <p:grpSp>
              <p:nvGrpSpPr>
                <p:cNvPr id="4" name="Группа 3"/>
                <p:cNvGrpSpPr/>
                <p:nvPr/>
              </p:nvGrpSpPr>
              <p:grpSpPr>
                <a:xfrm>
                  <a:off x="177800" y="1535430"/>
                  <a:ext cx="9707880" cy="3787140"/>
                  <a:chOff x="177800" y="1535430"/>
                  <a:chExt cx="9707880" cy="3787140"/>
                </a:xfrm>
              </p:grpSpPr>
              <p:grpSp>
                <p:nvGrpSpPr>
                  <p:cNvPr id="84" name="Группа 83"/>
                  <p:cNvGrpSpPr/>
                  <p:nvPr/>
                </p:nvGrpSpPr>
                <p:grpSpPr>
                  <a:xfrm>
                    <a:off x="177800" y="1535430"/>
                    <a:ext cx="9707880" cy="3787140"/>
                    <a:chOff x="177800" y="1535430"/>
                    <a:chExt cx="9707880" cy="3787140"/>
                  </a:xfrm>
                </p:grpSpPr>
                <p:grpSp>
                  <p:nvGrpSpPr>
                    <p:cNvPr id="82" name="Группа 81"/>
                    <p:cNvGrpSpPr/>
                    <p:nvPr/>
                  </p:nvGrpSpPr>
                  <p:grpSpPr>
                    <a:xfrm>
                      <a:off x="177800" y="1535430"/>
                      <a:ext cx="9707880" cy="3787140"/>
                      <a:chOff x="177800" y="1535430"/>
                      <a:chExt cx="9707880" cy="3787140"/>
                    </a:xfrm>
                  </p:grpSpPr>
                  <p:grpSp>
                    <p:nvGrpSpPr>
                      <p:cNvPr id="80" name="Группа 79"/>
                      <p:cNvGrpSpPr/>
                      <p:nvPr/>
                    </p:nvGrpSpPr>
                    <p:grpSpPr>
                      <a:xfrm>
                        <a:off x="177800" y="1535430"/>
                        <a:ext cx="9707880" cy="3787140"/>
                        <a:chOff x="177800" y="1535430"/>
                        <a:chExt cx="9707880" cy="3787140"/>
                      </a:xfrm>
                    </p:grpSpPr>
                    <p:grpSp>
                      <p:nvGrpSpPr>
                        <p:cNvPr id="79" name="Группа 78"/>
                        <p:cNvGrpSpPr/>
                        <p:nvPr/>
                      </p:nvGrpSpPr>
                      <p:grpSpPr>
                        <a:xfrm>
                          <a:off x="177800" y="1535430"/>
                          <a:ext cx="9707880" cy="3787140"/>
                          <a:chOff x="177800" y="1535430"/>
                          <a:chExt cx="9707880" cy="3787140"/>
                        </a:xfrm>
                      </p:grpSpPr>
                      <p:pic>
                        <p:nvPicPr>
                          <p:cNvPr id="77" name="Рисунок 76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177800" y="1535430"/>
                            <a:ext cx="9707880" cy="3787140"/>
                          </a:xfrm>
                          <a:prstGeom prst="rect">
                            <a:avLst/>
                          </a:prstGeom>
                        </p:spPr>
                      </p:pic>
                      <p:grpSp>
                        <p:nvGrpSpPr>
                          <p:cNvPr id="78" name="Группа 77"/>
                          <p:cNvGrpSpPr/>
                          <p:nvPr/>
                        </p:nvGrpSpPr>
                        <p:grpSpPr>
                          <a:xfrm>
                            <a:off x="3030776" y="2369374"/>
                            <a:ext cx="1100758" cy="686211"/>
                            <a:chOff x="500134" y="258137"/>
                            <a:chExt cx="1100758" cy="686211"/>
                          </a:xfrm>
                        </p:grpSpPr>
                        <p:grpSp>
                          <p:nvGrpSpPr>
                            <p:cNvPr id="39" name="Группа 38"/>
                            <p:cNvGrpSpPr/>
                            <p:nvPr/>
                          </p:nvGrpSpPr>
                          <p:grpSpPr>
                            <a:xfrm>
                              <a:off x="762946" y="258137"/>
                              <a:ext cx="837946" cy="536580"/>
                              <a:chOff x="3198901" y="3644069"/>
                              <a:chExt cx="837946" cy="530068"/>
                            </a:xfrm>
                          </p:grpSpPr>
                          <p:grpSp>
                            <p:nvGrpSpPr>
                              <p:cNvPr id="23" name="Группа 22"/>
                              <p:cNvGrpSpPr/>
                              <p:nvPr/>
                            </p:nvGrpSpPr>
                            <p:grpSpPr>
                              <a:xfrm>
                                <a:off x="3198901" y="3644069"/>
                                <a:ext cx="345206" cy="516905"/>
                                <a:chOff x="3461740" y="3715778"/>
                                <a:chExt cx="345206" cy="516905"/>
                              </a:xfrm>
                            </p:grpSpPr>
                            <p:grpSp>
                              <p:nvGrpSpPr>
                                <p:cNvPr id="19" name="Группа 18"/>
                                <p:cNvGrpSpPr/>
                                <p:nvPr/>
                              </p:nvGrpSpPr>
                              <p:grpSpPr>
                                <a:xfrm>
                                  <a:off x="3517852" y="4023898"/>
                                  <a:ext cx="289094" cy="208785"/>
                                  <a:chOff x="3597624" y="4375916"/>
                                  <a:chExt cx="289094" cy="208785"/>
                                </a:xfrm>
                              </p:grpSpPr>
                              <p:pic>
                                <p:nvPicPr>
                                  <p:cNvPr id="14" name="Рисунок 13"/>
                                  <p:cNvPicPr>
                                    <a:picLocks noChangeAspect="1"/>
                                  </p:cNvPicPr>
                                  <p:nvPr/>
                                </p:nvPicPr>
                                <p:blipFill>
                                  <a:blip r:embed="rId4" cstate="print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tretch>
                                    <a:fillRect/>
                                  </a:stretch>
                                </p:blipFill>
                                <p:spPr>
                                  <a:xfrm>
                                    <a:off x="3702657" y="4400656"/>
                                    <a:ext cx="184061" cy="172290"/>
                                  </a:xfrm>
                                  <a:prstGeom prst="rect">
                                    <a:avLst/>
                                  </a:prstGeom>
                                </p:spPr>
                              </p:pic>
                              <p:pic>
                                <p:nvPicPr>
                                  <p:cNvPr id="15" name="Рисунок 14"/>
                                  <p:cNvPicPr>
                                    <a:picLocks noChangeAspect="1"/>
                                  </p:cNvPicPr>
                                  <p:nvPr/>
                                </p:nvPicPr>
                                <p:blipFill>
                                  <a:blip r:embed="rId5" cstate="print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tretch>
                                    <a:fillRect/>
                                  </a:stretch>
                                </p:blipFill>
                                <p:spPr>
                                  <a:xfrm rot="5400000">
                                    <a:off x="3545748" y="4427792"/>
                                    <a:ext cx="208785" cy="105033"/>
                                  </a:xfrm>
                                  <a:prstGeom prst="rect">
                                    <a:avLst/>
                                  </a:prstGeom>
                                </p:spPr>
                              </p:pic>
                            </p:grpSp>
                            <p:sp>
                              <p:nvSpPr>
                                <p:cNvPr id="20" name="TextBox 19"/>
                                <p:cNvSpPr txBox="1"/>
                                <p:nvPr/>
                              </p:nvSpPr>
                              <p:spPr>
                                <a:xfrm rot="5400000">
                                  <a:off x="3508609" y="3802527"/>
                                  <a:ext cx="364202" cy="215444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ru-RU" sz="800" dirty="0" smtClean="0">
                                      <a:latin typeface="Liberation Serif" panose="02020603050405020304" pitchFamily="18" charset="0"/>
                                      <a:ea typeface="Liberation Serif" panose="02020603050405020304" pitchFamily="18" charset="0"/>
                                      <a:cs typeface="Liberation Serif" panose="02020603050405020304" pitchFamily="18" charset="0"/>
                                    </a:rPr>
                                    <a:t>3.27</a:t>
                                  </a:r>
                                  <a:endParaRPr lang="ru-RU" sz="800" dirty="0">
                                    <a:latin typeface="Liberation Serif" panose="02020603050405020304" pitchFamily="18" charset="0"/>
                                    <a:ea typeface="Liberation Serif" panose="02020603050405020304" pitchFamily="18" charset="0"/>
                                    <a:cs typeface="Liberation Serif" panose="02020603050405020304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2" name="TextBox 21"/>
                                <p:cNvSpPr txBox="1"/>
                                <p:nvPr/>
                              </p:nvSpPr>
                              <p:spPr>
                                <a:xfrm rot="5400000">
                                  <a:off x="3387361" y="3790157"/>
                                  <a:ext cx="364202" cy="215444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ru-RU" sz="800" dirty="0" smtClean="0">
                                      <a:latin typeface="Liberation Serif" panose="02020603050405020304" pitchFamily="18" charset="0"/>
                                      <a:ea typeface="Liberation Serif" panose="02020603050405020304" pitchFamily="18" charset="0"/>
                                      <a:cs typeface="Liberation Serif" panose="02020603050405020304" pitchFamily="18" charset="0"/>
                                    </a:rPr>
                                    <a:t>8.24</a:t>
                                  </a:r>
                                  <a:endParaRPr lang="ru-RU" sz="800" dirty="0">
                                    <a:latin typeface="Liberation Serif" panose="02020603050405020304" pitchFamily="18" charset="0"/>
                                    <a:ea typeface="Liberation Serif" panose="02020603050405020304" pitchFamily="18" charset="0"/>
                                    <a:cs typeface="Liberation Serif" panose="02020603050405020304" pitchFamily="18" charset="0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30" name="Группа 29"/>
                              <p:cNvGrpSpPr/>
                              <p:nvPr/>
                            </p:nvGrpSpPr>
                            <p:grpSpPr>
                              <a:xfrm>
                                <a:off x="3522850" y="3664600"/>
                                <a:ext cx="513997" cy="509537"/>
                                <a:chOff x="2756751" y="4221141"/>
                                <a:chExt cx="513997" cy="509537"/>
                              </a:xfrm>
                            </p:grpSpPr>
                            <p:pic>
                              <p:nvPicPr>
                                <p:cNvPr id="13" name="Рисунок 12"/>
                                <p:cNvPicPr>
                                  <a:picLocks noChangeAspect="1"/>
                                </p:cNvPicPr>
                                <p:nvPr/>
                              </p:nvPicPr>
                              <p:blipFill>
                                <a:blip r:embed="rId6" cstate="print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tretch>
                                  <a:fillRect/>
                                </a:stretch>
                              </p:blipFill>
                              <p:spPr>
                                <a:xfrm rot="16200000" flipH="1">
                                  <a:off x="3113980" y="4525298"/>
                                  <a:ext cx="104664" cy="208872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  <p:grpSp>
                              <p:nvGrpSpPr>
                                <p:cNvPr id="24" name="Группа 23"/>
                                <p:cNvGrpSpPr/>
                                <p:nvPr/>
                              </p:nvGrpSpPr>
                              <p:grpSpPr>
                                <a:xfrm rot="10800000">
                                  <a:off x="2756751" y="4221141"/>
                                  <a:ext cx="350747" cy="509537"/>
                                  <a:chOff x="3466255" y="4023898"/>
                                  <a:chExt cx="350747" cy="509537"/>
                                </a:xfrm>
                              </p:grpSpPr>
                              <p:grpSp>
                                <p:nvGrpSpPr>
                                  <p:cNvPr id="25" name="Группа 24"/>
                                  <p:cNvGrpSpPr/>
                                  <p:nvPr/>
                                </p:nvGrpSpPr>
                                <p:grpSpPr>
                                  <a:xfrm>
                                    <a:off x="3517852" y="4023898"/>
                                    <a:ext cx="289094" cy="208785"/>
                                    <a:chOff x="3597624" y="4375916"/>
                                    <a:chExt cx="289094" cy="208785"/>
                                  </a:xfrm>
                                </p:grpSpPr>
                                <p:pic>
                                  <p:nvPicPr>
                                    <p:cNvPr id="28" name="Рисунок 27"/>
                                    <p:cNvPicPr>
                                      <a:picLocks noChangeAspect="1"/>
                                    </p:cNvPicPr>
                                    <p:nvPr/>
                                  </p:nvPicPr>
                                  <p:blipFill>
                                    <a:blip r:embed="rId4" cstate="print">
                                      <a:extLst>
                                        <a:ext uri="{28A0092B-C50C-407E-A947-70E740481C1C}">
                                          <a14:useLocalDpi xmlns:a14="http://schemas.microsoft.com/office/drawing/2010/main" val="0"/>
                                        </a:ext>
                                      </a:extLst>
                                    </a:blip>
                                    <a:stretch>
                                      <a:fillRect/>
                                    </a:stretch>
                                  </p:blipFill>
                                  <p:spPr>
                                    <a:xfrm>
                                      <a:off x="3702657" y="4400656"/>
                                      <a:ext cx="184061" cy="172290"/>
                                    </a:xfrm>
                                    <a:prstGeom prst="rect">
                                      <a:avLst/>
                                    </a:prstGeom>
                                  </p:spPr>
                                </p:pic>
                                <p:pic>
                                  <p:nvPicPr>
                                    <p:cNvPr id="29" name="Рисунок 28"/>
                                    <p:cNvPicPr>
                                      <a:picLocks noChangeAspect="1"/>
                                    </p:cNvPicPr>
                                    <p:nvPr/>
                                  </p:nvPicPr>
                                  <p:blipFill>
                                    <a:blip r:embed="rId5" cstate="print">
                                      <a:extLst>
                                        <a:ext uri="{28A0092B-C50C-407E-A947-70E740481C1C}">
                                          <a14:useLocalDpi xmlns:a14="http://schemas.microsoft.com/office/drawing/2010/main" val="0"/>
                                        </a:ext>
                                      </a:extLst>
                                    </a:blip>
                                    <a:stretch>
                                      <a:fillRect/>
                                    </a:stretch>
                                  </p:blipFill>
                                  <p:spPr>
                                    <a:xfrm rot="5400000">
                                      <a:off x="3545748" y="4427792"/>
                                      <a:ext cx="208785" cy="105033"/>
                                    </a:xfrm>
                                    <a:prstGeom prst="rect">
                                      <a:avLst/>
                                    </a:prstGeom>
                                  </p:spPr>
                                </p:pic>
                              </p:grpSp>
                              <p:sp>
                                <p:nvSpPr>
                                  <p:cNvPr id="26" name="TextBox 25"/>
                                  <p:cNvSpPr txBox="1"/>
                                  <p:nvPr/>
                                </p:nvSpPr>
                                <p:spPr>
                                  <a:xfrm rot="5400000">
                                    <a:off x="3527179" y="4243612"/>
                                    <a:ext cx="364202" cy="21544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ru-RU" sz="800" dirty="0" smtClean="0">
                                        <a:latin typeface="Liberation Serif" panose="02020603050405020304" pitchFamily="18" charset="0"/>
                                        <a:ea typeface="Liberation Serif" panose="02020603050405020304" pitchFamily="18" charset="0"/>
                                        <a:cs typeface="Liberation Serif" panose="02020603050405020304" pitchFamily="18" charset="0"/>
                                      </a:rPr>
                                      <a:t>3.27</a:t>
                                    </a:r>
                                    <a:endParaRPr lang="ru-RU" sz="800" dirty="0">
                                      <a:latin typeface="Liberation Serif" panose="02020603050405020304" pitchFamily="18" charset="0"/>
                                      <a:ea typeface="Liberation Serif" panose="02020603050405020304" pitchFamily="18" charset="0"/>
                                      <a:cs typeface="Liberation Serif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7" name="TextBox 26"/>
                                  <p:cNvSpPr txBox="1"/>
                                  <p:nvPr/>
                                </p:nvSpPr>
                                <p:spPr>
                                  <a:xfrm rot="5400000">
                                    <a:off x="3391876" y="4237527"/>
                                    <a:ext cx="364202" cy="21544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ru-RU" sz="800" dirty="0" smtClean="0">
                                        <a:latin typeface="Liberation Serif" panose="02020603050405020304" pitchFamily="18" charset="0"/>
                                        <a:ea typeface="Liberation Serif" panose="02020603050405020304" pitchFamily="18" charset="0"/>
                                        <a:cs typeface="Liberation Serif" panose="02020603050405020304" pitchFamily="18" charset="0"/>
                                      </a:rPr>
                                      <a:t>8.24</a:t>
                                    </a:r>
                                    <a:endParaRPr lang="ru-RU" sz="800" dirty="0">
                                      <a:latin typeface="Liberation Serif" panose="02020603050405020304" pitchFamily="18" charset="0"/>
                                      <a:ea typeface="Liberation Serif" panose="02020603050405020304" pitchFamily="18" charset="0"/>
                                      <a:cs typeface="Liberation Serif" panose="02020603050405020304" pitchFamily="18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43" name="Группа 42"/>
                            <p:cNvGrpSpPr/>
                            <p:nvPr/>
                          </p:nvGrpSpPr>
                          <p:grpSpPr>
                            <a:xfrm>
                              <a:off x="500134" y="675717"/>
                              <a:ext cx="315726" cy="268631"/>
                              <a:chOff x="2935432" y="2760858"/>
                              <a:chExt cx="385394" cy="313374"/>
                            </a:xfrm>
                          </p:grpSpPr>
                          <p:cxnSp>
                            <p:nvCxnSpPr>
                              <p:cNvPr id="17" name="Прямая соединительная линия 16"/>
                              <p:cNvCxnSpPr/>
                              <p:nvPr/>
                            </p:nvCxnSpPr>
                            <p:spPr>
                              <a:xfrm flipH="1">
                                <a:off x="2964311" y="2760858"/>
                                <a:ext cx="356515" cy="287142"/>
                              </a:xfrm>
                              <a:prstGeom prst="line">
                                <a:avLst/>
                              </a:prstGeom>
                              <a:ln w="1905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18" name="Овал 17"/>
                              <p:cNvSpPr/>
                              <p:nvPr/>
                            </p:nvSpPr>
                            <p:spPr>
                              <a:xfrm rot="4221024" flipH="1">
                                <a:off x="2935210" y="2985454"/>
                                <a:ext cx="89000" cy="88555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tx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76" name="Группа 75"/>
                        <p:cNvGrpSpPr/>
                        <p:nvPr/>
                      </p:nvGrpSpPr>
                      <p:grpSpPr>
                        <a:xfrm>
                          <a:off x="3286158" y="3848063"/>
                          <a:ext cx="1050990" cy="581608"/>
                          <a:chOff x="2691157" y="1858583"/>
                          <a:chExt cx="1050990" cy="581608"/>
                        </a:xfrm>
                      </p:grpSpPr>
                      <p:grpSp>
                        <p:nvGrpSpPr>
                          <p:cNvPr id="59" name="Группа 58"/>
                          <p:cNvGrpSpPr/>
                          <p:nvPr/>
                        </p:nvGrpSpPr>
                        <p:grpSpPr>
                          <a:xfrm rot="6879037">
                            <a:off x="2750201" y="1799539"/>
                            <a:ext cx="156031" cy="274119"/>
                            <a:chOff x="2935432" y="2760858"/>
                            <a:chExt cx="363262" cy="313374"/>
                          </a:xfrm>
                        </p:grpSpPr>
                        <p:cxnSp>
                          <p:nvCxnSpPr>
                            <p:cNvPr id="60" name="Прямая соединительная линия 59"/>
                            <p:cNvCxnSpPr/>
                            <p:nvPr/>
                          </p:nvCxnSpPr>
                          <p:spPr>
                            <a:xfrm flipH="1">
                              <a:off x="2942178" y="2760858"/>
                              <a:ext cx="356516" cy="287142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61" name="Овал 60"/>
                            <p:cNvSpPr/>
                            <p:nvPr/>
                          </p:nvSpPr>
                          <p:spPr>
                            <a:xfrm rot="4221024" flipH="1">
                              <a:off x="2935210" y="2985454"/>
                              <a:ext cx="89000" cy="88555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21" name="TextBox 20"/>
                          <p:cNvSpPr txBox="1"/>
                          <p:nvPr/>
                        </p:nvSpPr>
                        <p:spPr>
                          <a:xfrm rot="16200000">
                            <a:off x="3439500" y="2107404"/>
                            <a:ext cx="389850" cy="21544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ru-RU" sz="800" dirty="0" smtClean="0">
                                <a:latin typeface="Liberation Serif" panose="02020603050405020304" pitchFamily="18" charset="0"/>
                                <a:ea typeface="Liberation Serif" panose="02020603050405020304" pitchFamily="18" charset="0"/>
                                <a:cs typeface="Liberation Serif" panose="02020603050405020304" pitchFamily="18" charset="0"/>
                              </a:rPr>
                              <a:t>8.2.3</a:t>
                            </a:r>
                            <a:endParaRPr lang="ru-RU" sz="800" dirty="0">
                              <a:latin typeface="Liberation Serif" panose="02020603050405020304" pitchFamily="18" charset="0"/>
                              <a:ea typeface="Liberation Serif" panose="02020603050405020304" pitchFamily="18" charset="0"/>
                              <a:cs typeface="Liberation Serif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45" name="Группа 44"/>
                          <p:cNvGrpSpPr/>
                          <p:nvPr/>
                        </p:nvGrpSpPr>
                        <p:grpSpPr>
                          <a:xfrm>
                            <a:off x="2874471" y="1914526"/>
                            <a:ext cx="359991" cy="504113"/>
                            <a:chOff x="3462646" y="4023898"/>
                            <a:chExt cx="359991" cy="497995"/>
                          </a:xfrm>
                        </p:grpSpPr>
                        <p:grpSp>
                          <p:nvGrpSpPr>
                            <p:cNvPr id="54" name="Группа 53"/>
                            <p:cNvGrpSpPr/>
                            <p:nvPr/>
                          </p:nvGrpSpPr>
                          <p:grpSpPr>
                            <a:xfrm>
                              <a:off x="3517852" y="4023898"/>
                              <a:ext cx="289094" cy="208785"/>
                              <a:chOff x="3597624" y="4375916"/>
                              <a:chExt cx="289094" cy="208785"/>
                            </a:xfrm>
                          </p:grpSpPr>
                          <p:pic>
                            <p:nvPicPr>
                              <p:cNvPr id="57" name="Рисунок 56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4" cstate="print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702657" y="4400656"/>
                                <a:ext cx="184061" cy="17229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pic>
                            <p:nvPicPr>
                              <p:cNvPr id="58" name="Рисунок 57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5" cstate="print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 rot="5400000">
                                <a:off x="3545748" y="4427792"/>
                                <a:ext cx="208785" cy="105033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grpSp>
                        <p:sp>
                          <p:nvSpPr>
                            <p:cNvPr id="55" name="TextBox 54"/>
                            <p:cNvSpPr txBox="1"/>
                            <p:nvPr/>
                          </p:nvSpPr>
                          <p:spPr>
                            <a:xfrm rot="5400000">
                              <a:off x="3532814" y="4221255"/>
                              <a:ext cx="364202" cy="21544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ru-RU" sz="800" dirty="0" smtClean="0">
                                  <a:latin typeface="Liberation Serif" panose="02020603050405020304" pitchFamily="18" charset="0"/>
                                  <a:ea typeface="Liberation Serif" panose="02020603050405020304" pitchFamily="18" charset="0"/>
                                  <a:cs typeface="Liberation Serif" panose="02020603050405020304" pitchFamily="18" charset="0"/>
                                </a:rPr>
                                <a:t>3.27</a:t>
                              </a:r>
                              <a:endParaRPr lang="ru-RU" sz="800" dirty="0">
                                <a:latin typeface="Liberation Serif" panose="02020603050405020304" pitchFamily="18" charset="0"/>
                                <a:ea typeface="Liberation Serif" panose="02020603050405020304" pitchFamily="18" charset="0"/>
                                <a:cs typeface="Liberation Serif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56" name="TextBox 55"/>
                            <p:cNvSpPr txBox="1"/>
                            <p:nvPr/>
                          </p:nvSpPr>
                          <p:spPr>
                            <a:xfrm rot="5400000">
                              <a:off x="3388267" y="4232070"/>
                              <a:ext cx="364202" cy="21544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ru-RU" sz="800" dirty="0" smtClean="0">
                                  <a:latin typeface="Liberation Serif" panose="02020603050405020304" pitchFamily="18" charset="0"/>
                                  <a:ea typeface="Liberation Serif" panose="02020603050405020304" pitchFamily="18" charset="0"/>
                                  <a:cs typeface="Liberation Serif" panose="02020603050405020304" pitchFamily="18" charset="0"/>
                                </a:rPr>
                                <a:t>8.24</a:t>
                              </a:r>
                              <a:endParaRPr lang="ru-RU" sz="800" dirty="0">
                                <a:latin typeface="Liberation Serif" panose="02020603050405020304" pitchFamily="18" charset="0"/>
                                <a:ea typeface="Liberation Serif" panose="02020603050405020304" pitchFamily="18" charset="0"/>
                                <a:cs typeface="Liberation Serif" panose="02020603050405020304" pitchFamily="18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6" name="Группа 45"/>
                          <p:cNvGrpSpPr/>
                          <p:nvPr/>
                        </p:nvGrpSpPr>
                        <p:grpSpPr>
                          <a:xfrm>
                            <a:off x="3191878" y="1927850"/>
                            <a:ext cx="519633" cy="512341"/>
                            <a:chOff x="2751115" y="4521893"/>
                            <a:chExt cx="519633" cy="506124"/>
                          </a:xfrm>
                        </p:grpSpPr>
                        <p:pic>
                          <p:nvPicPr>
                            <p:cNvPr id="47" name="Рисунок 46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6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 rot="16200000" flipH="1">
                              <a:off x="3113980" y="4525298"/>
                              <a:ext cx="104664" cy="208872"/>
                            </a:xfrm>
                            <a:prstGeom prst="rect">
                              <a:avLst/>
                            </a:prstGeom>
                          </p:spPr>
                        </p:pic>
                        <p:grpSp>
                          <p:nvGrpSpPr>
                            <p:cNvPr id="48" name="Группа 47"/>
                            <p:cNvGrpSpPr/>
                            <p:nvPr/>
                          </p:nvGrpSpPr>
                          <p:grpSpPr>
                            <a:xfrm rot="10800000">
                              <a:off x="2751115" y="4521893"/>
                              <a:ext cx="361943" cy="506124"/>
                              <a:chOff x="3460695" y="3726559"/>
                              <a:chExt cx="361943" cy="506124"/>
                            </a:xfrm>
                          </p:grpSpPr>
                          <p:grpSp>
                            <p:nvGrpSpPr>
                              <p:cNvPr id="49" name="Группа 48"/>
                              <p:cNvGrpSpPr/>
                              <p:nvPr/>
                            </p:nvGrpSpPr>
                            <p:grpSpPr>
                              <a:xfrm>
                                <a:off x="3517852" y="4023898"/>
                                <a:ext cx="289094" cy="208785"/>
                                <a:chOff x="3597624" y="4375916"/>
                                <a:chExt cx="289094" cy="208785"/>
                              </a:xfrm>
                            </p:grpSpPr>
                            <p:pic>
                              <p:nvPicPr>
                                <p:cNvPr id="52" name="Рисунок 51"/>
                                <p:cNvPicPr>
                                  <a:picLocks noChangeAspect="1"/>
                                </p:cNvPicPr>
                                <p:nvPr/>
                              </p:nvPicPr>
                              <p:blipFill>
                                <a:blip r:embed="rId4" cstate="print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3702657" y="4400656"/>
                                  <a:ext cx="184061" cy="17229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  <p:pic>
                              <p:nvPicPr>
                                <p:cNvPr id="53" name="Рисунок 52"/>
                                <p:cNvPicPr>
                                  <a:picLocks noChangeAspect="1"/>
                                </p:cNvPicPr>
                                <p:nvPr/>
                              </p:nvPicPr>
                              <p:blipFill>
                                <a:blip r:embed="rId5" cstate="print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tretch>
                                  <a:fillRect/>
                                </a:stretch>
                              </p:blipFill>
                              <p:spPr>
                                <a:xfrm rot="5400000">
                                  <a:off x="3545748" y="4427792"/>
                                  <a:ext cx="208785" cy="105033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grpSp>
                          <p:sp>
                            <p:nvSpPr>
                              <p:cNvPr id="50" name="TextBox 49"/>
                              <p:cNvSpPr txBox="1"/>
                              <p:nvPr/>
                            </p:nvSpPr>
                            <p:spPr>
                              <a:xfrm rot="5400000">
                                <a:off x="3532815" y="3834384"/>
                                <a:ext cx="364202" cy="21544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ru-RU" sz="800" dirty="0" smtClean="0">
                                    <a:latin typeface="Liberation Serif" panose="02020603050405020304" pitchFamily="18" charset="0"/>
                                    <a:ea typeface="Liberation Serif" panose="02020603050405020304" pitchFamily="18" charset="0"/>
                                    <a:cs typeface="Liberation Serif" panose="02020603050405020304" pitchFamily="18" charset="0"/>
                                  </a:rPr>
                                  <a:t>3.27</a:t>
                                </a:r>
                                <a:endParaRPr lang="ru-RU" sz="800" dirty="0">
                                  <a:latin typeface="Liberation Serif" panose="02020603050405020304" pitchFamily="18" charset="0"/>
                                  <a:ea typeface="Liberation Serif" panose="02020603050405020304" pitchFamily="18" charset="0"/>
                                  <a:cs typeface="Liberation Serif" panose="02020603050405020304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51" name="TextBox 50"/>
                              <p:cNvSpPr txBox="1"/>
                              <p:nvPr/>
                            </p:nvSpPr>
                            <p:spPr>
                              <a:xfrm rot="5400000">
                                <a:off x="3386316" y="3800938"/>
                                <a:ext cx="364202" cy="21544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r>
                                  <a:rPr lang="ru-RU" sz="800" dirty="0" smtClean="0">
                                    <a:latin typeface="Liberation Serif" panose="02020603050405020304" pitchFamily="18" charset="0"/>
                                    <a:ea typeface="Liberation Serif" panose="02020603050405020304" pitchFamily="18" charset="0"/>
                                    <a:cs typeface="Liberation Serif" panose="02020603050405020304" pitchFamily="18" charset="0"/>
                                  </a:rPr>
                                  <a:t>8.24</a:t>
                                </a:r>
                                <a:endParaRPr lang="ru-RU" sz="800" dirty="0">
                                  <a:latin typeface="Liberation Serif" panose="02020603050405020304" pitchFamily="18" charset="0"/>
                                  <a:ea typeface="Liberation Serif" panose="02020603050405020304" pitchFamily="18" charset="0"/>
                                  <a:cs typeface="Liberation Serif" panose="02020603050405020304" pitchFamily="18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</p:grpSp>
                  <p:sp>
                    <p:nvSpPr>
                      <p:cNvPr id="81" name="Прямоугольник 80"/>
                      <p:cNvSpPr/>
                      <p:nvPr/>
                    </p:nvSpPr>
                    <p:spPr>
                      <a:xfrm>
                        <a:off x="3425332" y="3460012"/>
                        <a:ext cx="1799756" cy="34835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83" name="Прямоугольник 82"/>
                    <p:cNvSpPr/>
                    <p:nvPr/>
                  </p:nvSpPr>
                  <p:spPr>
                    <a:xfrm>
                      <a:off x="6638202" y="3090911"/>
                      <a:ext cx="587829" cy="71745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3" name="Прямоугольник 2"/>
                  <p:cNvSpPr/>
                  <p:nvPr/>
                </p:nvSpPr>
                <p:spPr>
                  <a:xfrm>
                    <a:off x="6007100" y="3835127"/>
                    <a:ext cx="2988733" cy="393974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63" name="Прямоугольник 62"/>
                <p:cNvSpPr/>
                <p:nvPr/>
              </p:nvSpPr>
              <p:spPr>
                <a:xfrm>
                  <a:off x="7252296" y="3527969"/>
                  <a:ext cx="2522471" cy="2812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4" name="Прямоугольник 63"/>
              <p:cNvSpPr/>
              <p:nvPr/>
            </p:nvSpPr>
            <p:spPr>
              <a:xfrm>
                <a:off x="7426036" y="2445972"/>
                <a:ext cx="277092" cy="3361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5" name="Прямоугольник 64"/>
            <p:cNvSpPr/>
            <p:nvPr/>
          </p:nvSpPr>
          <p:spPr>
            <a:xfrm>
              <a:off x="7426036" y="2403230"/>
              <a:ext cx="868009" cy="1435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7226333" y="3242861"/>
            <a:ext cx="587829" cy="127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503585" y="5532900"/>
            <a:ext cx="78276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Установить знак стоянка для инвалидов вблизи с пешеходным переходом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Установить запрещающие знаки дорожного движения (стоянка запрещена) с табличками (работает эвакуатор и направление действия знаков), оставив 5 парковочных мест от пешеходного перехода напротив ул. Ленина д. №5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Исключить из схемы ПОДД островок безопасности и пешеходный переход ул. Ленина д. №6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8586" y="198933"/>
            <a:ext cx="2873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Приложение №3 к постановлению 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дминистрации городского </a:t>
            </a:r>
          </a:p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округа ЗАТО Свободный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«_24__» __01_______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2024 г.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772122" y="3576166"/>
            <a:ext cx="0" cy="1570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Группа 69"/>
          <p:cNvGrpSpPr/>
          <p:nvPr/>
        </p:nvGrpSpPr>
        <p:grpSpPr>
          <a:xfrm>
            <a:off x="13337" y="1552575"/>
            <a:ext cx="9451501" cy="4005479"/>
            <a:chOff x="13337" y="1626134"/>
            <a:chExt cx="9451501" cy="3931920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30480" y="1626134"/>
              <a:ext cx="9434358" cy="3931920"/>
              <a:chOff x="0" y="1610206"/>
              <a:chExt cx="9434358" cy="3931920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0" y="1610206"/>
                <a:ext cx="9434358" cy="3931920"/>
                <a:chOff x="35808" y="1610206"/>
                <a:chExt cx="9434358" cy="3931920"/>
              </a:xfrm>
            </p:grpSpPr>
            <p:grpSp>
              <p:nvGrpSpPr>
                <p:cNvPr id="50" name="Группа 49"/>
                <p:cNvGrpSpPr/>
                <p:nvPr/>
              </p:nvGrpSpPr>
              <p:grpSpPr>
                <a:xfrm>
                  <a:off x="232388" y="1610206"/>
                  <a:ext cx="9237778" cy="3931920"/>
                  <a:chOff x="194288" y="1610206"/>
                  <a:chExt cx="9237778" cy="3931920"/>
                </a:xfrm>
              </p:grpSpPr>
              <p:grpSp>
                <p:nvGrpSpPr>
                  <p:cNvPr id="39" name="Группа 38"/>
                  <p:cNvGrpSpPr/>
                  <p:nvPr/>
                </p:nvGrpSpPr>
                <p:grpSpPr>
                  <a:xfrm>
                    <a:off x="194288" y="1610206"/>
                    <a:ext cx="9237778" cy="3931920"/>
                    <a:chOff x="232388" y="1610206"/>
                    <a:chExt cx="9237778" cy="3931920"/>
                  </a:xfrm>
                </p:grpSpPr>
                <p:grpSp>
                  <p:nvGrpSpPr>
                    <p:cNvPr id="13" name="Группа 12"/>
                    <p:cNvGrpSpPr/>
                    <p:nvPr/>
                  </p:nvGrpSpPr>
                  <p:grpSpPr>
                    <a:xfrm>
                      <a:off x="232388" y="1610206"/>
                      <a:ext cx="9237778" cy="3931920"/>
                      <a:chOff x="300968" y="1610206"/>
                      <a:chExt cx="9237778" cy="3931920"/>
                    </a:xfrm>
                  </p:grpSpPr>
                  <p:pic>
                    <p:nvPicPr>
                      <p:cNvPr id="3" name="Рисунок 2"/>
                      <p:cNvPicPr>
                        <a:picLocks noChangeAspect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0968" y="1610206"/>
                        <a:ext cx="9237778" cy="3931920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5" name="Прямоугольник 4"/>
                      <p:cNvSpPr/>
                      <p:nvPr/>
                    </p:nvSpPr>
                    <p:spPr>
                      <a:xfrm>
                        <a:off x="304800" y="3764280"/>
                        <a:ext cx="769620" cy="5562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pic>
                  <p:nvPicPr>
                    <p:cNvPr id="29" name="Рисунок 28"/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69935" y="3157066"/>
                      <a:ext cx="364328" cy="683414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0" name="Прямоугольник 29"/>
                    <p:cNvSpPr/>
                    <p:nvPr/>
                  </p:nvSpPr>
                  <p:spPr>
                    <a:xfrm>
                      <a:off x="1969936" y="3805928"/>
                      <a:ext cx="364328" cy="705112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1" name="Прямоугольник 30"/>
                    <p:cNvSpPr/>
                    <p:nvPr/>
                  </p:nvSpPr>
                  <p:spPr>
                    <a:xfrm>
                      <a:off x="1969935" y="2560320"/>
                      <a:ext cx="364328" cy="631298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32" name="Группа 31"/>
                  <p:cNvGrpSpPr/>
                  <p:nvPr/>
                </p:nvGrpSpPr>
                <p:grpSpPr>
                  <a:xfrm>
                    <a:off x="1723048" y="2858537"/>
                    <a:ext cx="569972" cy="296881"/>
                    <a:chOff x="7686041" y="3049528"/>
                    <a:chExt cx="569972" cy="296881"/>
                  </a:xfrm>
                </p:grpSpPr>
                <p:pic>
                  <p:nvPicPr>
                    <p:cNvPr id="33" name="Рисунок 32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16200000">
                      <a:off x="7957821" y="2958345"/>
                      <a:ext cx="207010" cy="38937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34" name="Группа 33"/>
                    <p:cNvGrpSpPr/>
                    <p:nvPr/>
                  </p:nvGrpSpPr>
                  <p:grpSpPr>
                    <a:xfrm>
                      <a:off x="7686041" y="3256538"/>
                      <a:ext cx="375285" cy="89871"/>
                      <a:chOff x="8167687" y="3402330"/>
                      <a:chExt cx="375285" cy="89871"/>
                    </a:xfrm>
                  </p:grpSpPr>
                  <p:cxnSp>
                    <p:nvCxnSpPr>
                      <p:cNvPr id="35" name="Прямая соединительная линия 34"/>
                      <p:cNvCxnSpPr/>
                      <p:nvPr/>
                    </p:nvCxnSpPr>
                    <p:spPr>
                      <a:xfrm flipH="1">
                        <a:off x="8213406" y="3402330"/>
                        <a:ext cx="329566" cy="5334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6" name="Овал 35"/>
                      <p:cNvSpPr/>
                      <p:nvPr/>
                    </p:nvSpPr>
                    <p:spPr>
                      <a:xfrm>
                        <a:off x="8167687" y="3431241"/>
                        <a:ext cx="45719" cy="6096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5" name="Группа 44"/>
                  <p:cNvGrpSpPr/>
                  <p:nvPr/>
                </p:nvGrpSpPr>
                <p:grpSpPr>
                  <a:xfrm rot="10800000">
                    <a:off x="2032374" y="3806029"/>
                    <a:ext cx="569972" cy="296881"/>
                    <a:chOff x="7686041" y="3049528"/>
                    <a:chExt cx="569972" cy="296881"/>
                  </a:xfrm>
                </p:grpSpPr>
                <p:pic>
                  <p:nvPicPr>
                    <p:cNvPr id="46" name="Рисунок 45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16200000">
                      <a:off x="7957821" y="2958345"/>
                      <a:ext cx="207010" cy="389375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47" name="Группа 46"/>
                    <p:cNvGrpSpPr/>
                    <p:nvPr/>
                  </p:nvGrpSpPr>
                  <p:grpSpPr>
                    <a:xfrm>
                      <a:off x="7686041" y="3256538"/>
                      <a:ext cx="375285" cy="89871"/>
                      <a:chOff x="8167687" y="3402330"/>
                      <a:chExt cx="375285" cy="89871"/>
                    </a:xfrm>
                  </p:grpSpPr>
                  <p:cxnSp>
                    <p:nvCxnSpPr>
                      <p:cNvPr id="48" name="Прямая соединительная линия 47"/>
                      <p:cNvCxnSpPr/>
                      <p:nvPr/>
                    </p:nvCxnSpPr>
                    <p:spPr>
                      <a:xfrm flipH="1">
                        <a:off x="8213406" y="3402330"/>
                        <a:ext cx="329566" cy="5334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9" name="Овал 48"/>
                      <p:cNvSpPr/>
                      <p:nvPr/>
                    </p:nvSpPr>
                    <p:spPr>
                      <a:xfrm>
                        <a:off x="8167687" y="3431241"/>
                        <a:ext cx="45719" cy="6096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51" name="Группа 50"/>
                <p:cNvGrpSpPr/>
                <p:nvPr/>
              </p:nvGrpSpPr>
              <p:grpSpPr>
                <a:xfrm rot="10800000">
                  <a:off x="35808" y="2532641"/>
                  <a:ext cx="902286" cy="532906"/>
                  <a:chOff x="2876604" y="1272525"/>
                  <a:chExt cx="902286" cy="532906"/>
                </a:xfrm>
              </p:grpSpPr>
              <p:pic>
                <p:nvPicPr>
                  <p:cNvPr id="52" name="Рисунок 51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876604" y="1384771"/>
                    <a:ext cx="902286" cy="420660"/>
                  </a:xfrm>
                  <a:prstGeom prst="rect">
                    <a:avLst/>
                  </a:prstGeom>
                </p:spPr>
              </p:pic>
              <p:pic>
                <p:nvPicPr>
                  <p:cNvPr id="53" name="Рисунок 52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55562" y="1297568"/>
                    <a:ext cx="184061" cy="174407"/>
                  </a:xfrm>
                  <a:prstGeom prst="rect">
                    <a:avLst/>
                  </a:prstGeom>
                </p:spPr>
              </p:pic>
              <p:pic>
                <p:nvPicPr>
                  <p:cNvPr id="54" name="Рисунок 53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5400000">
                    <a:off x="2897371" y="1325683"/>
                    <a:ext cx="211350" cy="105033"/>
                  </a:xfrm>
                  <a:prstGeom prst="rect">
                    <a:avLst/>
                  </a:prstGeom>
                </p:spPr>
              </p:pic>
              <p:pic>
                <p:nvPicPr>
                  <p:cNvPr id="55" name="Рисунок 54"/>
                  <p:cNvPicPr>
                    <a:picLocks noChangeAspect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 flipH="1">
                    <a:off x="3574952" y="1290578"/>
                    <a:ext cx="105950" cy="208872"/>
                  </a:xfrm>
                  <a:prstGeom prst="rect">
                    <a:avLst/>
                  </a:prstGeom>
                </p:spPr>
              </p:pic>
              <p:pic>
                <p:nvPicPr>
                  <p:cNvPr id="56" name="Рисунок 55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>
                    <a:off x="3359325" y="1339007"/>
                    <a:ext cx="211350" cy="105033"/>
                  </a:xfrm>
                  <a:prstGeom prst="rect">
                    <a:avLst/>
                  </a:prstGeom>
                </p:spPr>
              </p:pic>
              <p:pic>
                <p:nvPicPr>
                  <p:cNvPr id="57" name="Рисунок 56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3222072" y="1297568"/>
                    <a:ext cx="184061" cy="174407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61" name="Группа 60"/>
              <p:cNvGrpSpPr/>
              <p:nvPr/>
            </p:nvGrpSpPr>
            <p:grpSpPr>
              <a:xfrm rot="20167213">
                <a:off x="413357" y="3071040"/>
                <a:ext cx="162249" cy="53841"/>
                <a:chOff x="1279570" y="3317007"/>
                <a:chExt cx="342844" cy="93681"/>
              </a:xfrm>
            </p:grpSpPr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 flipH="1">
                  <a:off x="1292848" y="3317007"/>
                  <a:ext cx="329566" cy="5334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Овал 59"/>
                <p:cNvSpPr/>
                <p:nvPr/>
              </p:nvSpPr>
              <p:spPr>
                <a:xfrm>
                  <a:off x="1279570" y="3349728"/>
                  <a:ext cx="45719" cy="609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63" name="Группа 62"/>
            <p:cNvGrpSpPr/>
            <p:nvPr/>
          </p:nvGrpSpPr>
          <p:grpSpPr>
            <a:xfrm>
              <a:off x="13337" y="4486685"/>
              <a:ext cx="902286" cy="548505"/>
              <a:chOff x="3259200" y="3200385"/>
              <a:chExt cx="902286" cy="548505"/>
            </a:xfrm>
          </p:grpSpPr>
          <p:pic>
            <p:nvPicPr>
              <p:cNvPr id="64" name="Рисунок 6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0800000">
                <a:off x="3259200" y="3355544"/>
                <a:ext cx="902286" cy="393346"/>
              </a:xfrm>
              <a:prstGeom prst="rect">
                <a:avLst/>
              </a:prstGeom>
            </p:spPr>
          </p:pic>
          <p:pic>
            <p:nvPicPr>
              <p:cNvPr id="65" name="Рисунок 6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784823" y="3225608"/>
                <a:ext cx="184061" cy="174407"/>
              </a:xfrm>
              <a:prstGeom prst="rect">
                <a:avLst/>
              </a:prstGeom>
            </p:spPr>
          </p:pic>
          <p:pic>
            <p:nvPicPr>
              <p:cNvPr id="66" name="Рисунок 6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15725" y="3266867"/>
                <a:ext cx="211350" cy="105033"/>
              </a:xfrm>
              <a:prstGeom prst="rect">
                <a:avLst/>
              </a:prstGeom>
            </p:spPr>
          </p:pic>
          <p:pic>
            <p:nvPicPr>
              <p:cNvPr id="67" name="Рисунок 6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 flipH="1">
                <a:off x="3343544" y="3198133"/>
                <a:ext cx="105950" cy="208872"/>
              </a:xfrm>
              <a:prstGeom prst="rect">
                <a:avLst/>
              </a:prstGeom>
            </p:spPr>
          </p:pic>
          <p:pic>
            <p:nvPicPr>
              <p:cNvPr id="68" name="Рисунок 6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453771" y="3253543"/>
                <a:ext cx="211350" cy="105033"/>
              </a:xfrm>
              <a:prstGeom prst="rect">
                <a:avLst/>
              </a:prstGeom>
            </p:spPr>
          </p:pic>
          <p:pic>
            <p:nvPicPr>
              <p:cNvPr id="69" name="Рисунок 6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18313" y="3225608"/>
                <a:ext cx="184061" cy="174407"/>
              </a:xfrm>
              <a:prstGeom prst="rect">
                <a:avLst/>
              </a:prstGeom>
            </p:spPr>
          </p:pic>
        </p:grpSp>
      </p:grp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514350" y="4387850"/>
            <a:ext cx="38101" cy="1143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3751" y="5609436"/>
            <a:ext cx="867327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Устроить пешеходный переход от ул. Ленина д.42 к д. 27</a:t>
            </a:r>
          </a:p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Оборудовать пешеходный переход знаками 5.19-1 по обеим сторонам дорожного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полотна</a:t>
            </a:r>
          </a:p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Установить 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запрещающие знаки дорожного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движения (стоянка запрещена) 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табличками (работает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эвакуатор</a:t>
            </a:r>
          </a:p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направление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действия дорожных знаков)</a:t>
            </a:r>
          </a:p>
          <a:p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261" y="300899"/>
            <a:ext cx="2873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Приложение №4 к постановлению 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дминистрации городского </a:t>
            </a:r>
          </a:p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округа ЗАТО Свободный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«_24__» __01_____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2024 г.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898104" y="1255006"/>
            <a:ext cx="7825740" cy="4415367"/>
            <a:chOff x="1306406" y="559681"/>
            <a:chExt cx="7825740" cy="4415367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306406" y="559681"/>
              <a:ext cx="7825740" cy="4415367"/>
              <a:chOff x="1325880" y="1432982"/>
              <a:chExt cx="7825740" cy="4415367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5880" y="1432982"/>
                <a:ext cx="7825740" cy="4415367"/>
              </a:xfrm>
              <a:prstGeom prst="rect">
                <a:avLst/>
              </a:prstGeom>
            </p:spPr>
          </p:pic>
          <p:grpSp>
            <p:nvGrpSpPr>
              <p:cNvPr id="34" name="Группа 33"/>
              <p:cNvGrpSpPr/>
              <p:nvPr/>
            </p:nvGrpSpPr>
            <p:grpSpPr>
              <a:xfrm>
                <a:off x="4900248" y="2542479"/>
                <a:ext cx="1291002" cy="832468"/>
                <a:chOff x="4900248" y="2542479"/>
                <a:chExt cx="1291002" cy="832468"/>
              </a:xfrm>
            </p:grpSpPr>
            <p:grpSp>
              <p:nvGrpSpPr>
                <p:cNvPr id="4" name="Группа 3"/>
                <p:cNvGrpSpPr/>
                <p:nvPr/>
              </p:nvGrpSpPr>
              <p:grpSpPr>
                <a:xfrm rot="10800000">
                  <a:off x="4900248" y="2542479"/>
                  <a:ext cx="1291002" cy="743646"/>
                  <a:chOff x="3259200" y="3200385"/>
                  <a:chExt cx="902286" cy="548505"/>
                </a:xfrm>
              </p:grpSpPr>
              <p:pic>
                <p:nvPicPr>
                  <p:cNvPr id="5" name="Рисунок 4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 rot="10800000">
                    <a:off x="3259200" y="3355544"/>
                    <a:ext cx="902286" cy="393346"/>
                  </a:xfrm>
                  <a:prstGeom prst="rect">
                    <a:avLst/>
                  </a:prstGeom>
                </p:spPr>
              </p:pic>
              <p:pic>
                <p:nvPicPr>
                  <p:cNvPr id="6" name="Рисунок 5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3784823" y="3225608"/>
                    <a:ext cx="184061" cy="174407"/>
                  </a:xfrm>
                  <a:prstGeom prst="rect">
                    <a:avLst/>
                  </a:prstGeom>
                </p:spPr>
              </p:pic>
              <p:pic>
                <p:nvPicPr>
                  <p:cNvPr id="7" name="Рисунок 6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>
                    <a:off x="3915725" y="3266867"/>
                    <a:ext cx="211350" cy="105033"/>
                  </a:xfrm>
                  <a:prstGeom prst="rect">
                    <a:avLst/>
                  </a:prstGeom>
                </p:spPr>
              </p:pic>
              <p:pic>
                <p:nvPicPr>
                  <p:cNvPr id="8" name="Рисунок 7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5400000" flipH="1">
                    <a:off x="3343544" y="3198133"/>
                    <a:ext cx="105950" cy="208872"/>
                  </a:xfrm>
                  <a:prstGeom prst="rect">
                    <a:avLst/>
                  </a:prstGeom>
                </p:spPr>
              </p:pic>
              <p:pic>
                <p:nvPicPr>
                  <p:cNvPr id="9" name="Рисунок 8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5400000">
                    <a:off x="3453771" y="3253543"/>
                    <a:ext cx="211350" cy="105033"/>
                  </a:xfrm>
                  <a:prstGeom prst="rect">
                    <a:avLst/>
                  </a:prstGeom>
                </p:spPr>
              </p:pic>
              <p:pic>
                <p:nvPicPr>
                  <p:cNvPr id="10" name="Рисунок 9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18313" y="3225608"/>
                    <a:ext cx="184061" cy="174407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0" name="Группа 29"/>
                <p:cNvGrpSpPr/>
                <p:nvPr/>
              </p:nvGrpSpPr>
              <p:grpSpPr>
                <a:xfrm rot="18645395">
                  <a:off x="5503133" y="3175305"/>
                  <a:ext cx="71822" cy="327461"/>
                  <a:chOff x="5483200" y="1580757"/>
                  <a:chExt cx="203224" cy="1000518"/>
                </a:xfrm>
              </p:grpSpPr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>
                    <a:off x="5581650" y="1580757"/>
                    <a:ext cx="0" cy="800493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Овал 31"/>
                  <p:cNvSpPr/>
                  <p:nvPr/>
                </p:nvSpPr>
                <p:spPr>
                  <a:xfrm>
                    <a:off x="5483200" y="2371725"/>
                    <a:ext cx="203224" cy="20955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grpSp>
          <p:nvGrpSpPr>
            <p:cNvPr id="21" name="Группа 20"/>
            <p:cNvGrpSpPr/>
            <p:nvPr/>
          </p:nvGrpSpPr>
          <p:grpSpPr>
            <a:xfrm>
              <a:off x="4414464" y="3129700"/>
              <a:ext cx="1483773" cy="808037"/>
              <a:chOff x="2020844" y="3346409"/>
              <a:chExt cx="2440832" cy="1368466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2020844" y="3346409"/>
                <a:ext cx="2093955" cy="1368466"/>
                <a:chOff x="3259200" y="3200385"/>
                <a:chExt cx="902286" cy="548505"/>
              </a:xfrm>
            </p:grpSpPr>
            <p:pic>
              <p:nvPicPr>
                <p:cNvPr id="24" name="Рисунок 2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 rot="10800000">
                  <a:off x="3259200" y="3355544"/>
                  <a:ext cx="902286" cy="393346"/>
                </a:xfrm>
                <a:prstGeom prst="rect">
                  <a:avLst/>
                </a:prstGeom>
              </p:spPr>
            </p:pic>
            <p:pic>
              <p:nvPicPr>
                <p:cNvPr id="25" name="Рисунок 24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3784823" y="3225608"/>
                  <a:ext cx="184061" cy="174407"/>
                </a:xfrm>
                <a:prstGeom prst="rect">
                  <a:avLst/>
                </a:prstGeom>
              </p:spPr>
            </p:pic>
            <p:pic>
              <p:nvPicPr>
                <p:cNvPr id="26" name="Рисунок 2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3915725" y="3266867"/>
                  <a:ext cx="211350" cy="105033"/>
                </a:xfrm>
                <a:prstGeom prst="rect">
                  <a:avLst/>
                </a:prstGeom>
              </p:spPr>
            </p:pic>
            <p:pic>
              <p:nvPicPr>
                <p:cNvPr id="27" name="Рисунок 2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 flipH="1">
                  <a:off x="3343544" y="3198133"/>
                  <a:ext cx="105950" cy="208872"/>
                </a:xfrm>
                <a:prstGeom prst="rect">
                  <a:avLst/>
                </a:prstGeom>
              </p:spPr>
            </p:pic>
            <p:pic>
              <p:nvPicPr>
                <p:cNvPr id="28" name="Рисунок 2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453771" y="3253543"/>
                  <a:ext cx="211350" cy="105033"/>
                </a:xfrm>
                <a:prstGeom prst="rect">
                  <a:avLst/>
                </a:prstGeom>
              </p:spPr>
            </p:pic>
            <p:pic>
              <p:nvPicPr>
                <p:cNvPr id="29" name="Рисунок 2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18313" y="3225608"/>
                  <a:ext cx="184061" cy="174407"/>
                </a:xfrm>
                <a:prstGeom prst="rect">
                  <a:avLst/>
                </a:prstGeom>
              </p:spPr>
            </p:pic>
          </p:grpSp>
          <p:pic>
            <p:nvPicPr>
              <p:cNvPr id="23" name="Рисунок 2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 flipH="1">
                <a:off x="4064456" y="3379825"/>
                <a:ext cx="280345" cy="514094"/>
              </a:xfrm>
              <a:prstGeom prst="rect">
                <a:avLst/>
              </a:prstGeom>
            </p:spPr>
          </p:pic>
        </p:grpSp>
      </p:grpSp>
      <p:cxnSp>
        <p:nvCxnSpPr>
          <p:cNvPr id="40" name="Прямая соединительная линия 39"/>
          <p:cNvCxnSpPr/>
          <p:nvPr/>
        </p:nvCxnSpPr>
        <p:spPr>
          <a:xfrm flipH="1">
            <a:off x="5141128" y="4143218"/>
            <a:ext cx="425542" cy="1852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 rot="18645395">
            <a:off x="5553571" y="4107629"/>
            <a:ext cx="71822" cy="685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5903" y="5664217"/>
            <a:ext cx="85438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Установить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запрещающие знаки дорожного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движения (стоянка запрещена)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табличками (работает эвакуатор и направление действия знаков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 по обеим сторонам</a:t>
            </a:r>
          </a:p>
          <a:p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дорожного полотна.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3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07203" y="172266"/>
            <a:ext cx="2873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Приложение №5 к постановлению 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дминистрации городского </a:t>
            </a:r>
          </a:p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округа ЗАТО Свободный</a:t>
            </a:r>
          </a:p>
          <a:p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 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«_24_» __01____</a:t>
            </a:r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2024 г.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rot="1983993">
            <a:off x="3754532" y="3753319"/>
            <a:ext cx="375285" cy="87628"/>
            <a:chOff x="7430547" y="4334919"/>
            <a:chExt cx="375285" cy="8762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7476266" y="4334919"/>
              <a:ext cx="329566" cy="533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7430547" y="4361589"/>
              <a:ext cx="45719" cy="609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92629" y="1727215"/>
            <a:ext cx="9160956" cy="3906342"/>
            <a:chOff x="426496" y="1803245"/>
            <a:chExt cx="9160956" cy="3906342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426496" y="1803245"/>
              <a:ext cx="9160956" cy="3906342"/>
              <a:chOff x="434962" y="1803245"/>
              <a:chExt cx="9160956" cy="3906342"/>
            </a:xfrm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434962" y="1803245"/>
                <a:ext cx="9160956" cy="3906342"/>
                <a:chOff x="477296" y="1945101"/>
                <a:chExt cx="9160956" cy="3906342"/>
              </a:xfrm>
            </p:grpSpPr>
            <p:grpSp>
              <p:nvGrpSpPr>
                <p:cNvPr id="17" name="Группа 16"/>
                <p:cNvGrpSpPr/>
                <p:nvPr/>
              </p:nvGrpSpPr>
              <p:grpSpPr>
                <a:xfrm>
                  <a:off x="477296" y="1945101"/>
                  <a:ext cx="9160956" cy="3906342"/>
                  <a:chOff x="477296" y="1945101"/>
                  <a:chExt cx="9160956" cy="3906342"/>
                </a:xfrm>
              </p:grpSpPr>
              <p:pic>
                <p:nvPicPr>
                  <p:cNvPr id="6" name="Рисунок 5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77296" y="1945101"/>
                    <a:ext cx="9160956" cy="3906342"/>
                  </a:xfrm>
                  <a:prstGeom prst="rect">
                    <a:avLst/>
                  </a:prstGeom>
                </p:spPr>
              </p:pic>
              <p:grpSp>
                <p:nvGrpSpPr>
                  <p:cNvPr id="7" name="Группа 6"/>
                  <p:cNvGrpSpPr/>
                  <p:nvPr/>
                </p:nvGrpSpPr>
                <p:grpSpPr>
                  <a:xfrm>
                    <a:off x="3629078" y="3797134"/>
                    <a:ext cx="1247721" cy="775350"/>
                    <a:chOff x="2876604" y="1272525"/>
                    <a:chExt cx="902286" cy="532906"/>
                  </a:xfrm>
                </p:grpSpPr>
                <p:pic>
                  <p:nvPicPr>
                    <p:cNvPr id="8" name="Рисунок 7"/>
                    <p:cNvPicPr>
                      <a:picLocks noChangeAspect="1"/>
                    </p:cNvPicPr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2876604" y="1384771"/>
                      <a:ext cx="902286" cy="42066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" name="Рисунок 8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055562" y="1297568"/>
                      <a:ext cx="184061" cy="174407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0" name="Рисунок 9"/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5400000">
                      <a:off x="2897371" y="1325683"/>
                      <a:ext cx="211350" cy="105033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1" name="Рисунок 10"/>
                    <p:cNvPicPr>
                      <a:picLocks noChangeAspect="1"/>
                    </p:cNvPicPr>
                    <p:nvPr/>
                  </p:nvPicPr>
                  <p:blipFill>
                    <a:blip r:embed="rId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16200000" flipH="1">
                      <a:off x="3574952" y="1290578"/>
                      <a:ext cx="105950" cy="2088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" name="Рисунок 11"/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16200000">
                      <a:off x="3359325" y="1339007"/>
                      <a:ext cx="211350" cy="105033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3" name="Рисунок 12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10800000">
                      <a:off x="3222072" y="1297568"/>
                      <a:ext cx="184061" cy="174407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30" name="Группа 29"/>
                <p:cNvGrpSpPr/>
                <p:nvPr/>
              </p:nvGrpSpPr>
              <p:grpSpPr>
                <a:xfrm>
                  <a:off x="6016098" y="3734716"/>
                  <a:ext cx="463476" cy="704818"/>
                  <a:chOff x="6234737" y="3756416"/>
                  <a:chExt cx="463476" cy="704818"/>
                </a:xfrm>
              </p:grpSpPr>
              <p:grpSp>
                <p:nvGrpSpPr>
                  <p:cNvPr id="18" name="Группа 17"/>
                  <p:cNvGrpSpPr/>
                  <p:nvPr/>
                </p:nvGrpSpPr>
                <p:grpSpPr>
                  <a:xfrm>
                    <a:off x="6234737" y="3756416"/>
                    <a:ext cx="406518" cy="284108"/>
                    <a:chOff x="3784823" y="3213709"/>
                    <a:chExt cx="289093" cy="211350"/>
                  </a:xfrm>
                </p:grpSpPr>
                <p:pic>
                  <p:nvPicPr>
                    <p:cNvPr id="20" name="Рисунок 19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10800000">
                      <a:off x="3784823" y="3225608"/>
                      <a:ext cx="184061" cy="174407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1" name="Рисунок 20"/>
                    <p:cNvPicPr>
                      <a:picLocks noChangeAspect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16200000">
                      <a:off x="3915725" y="3266867"/>
                      <a:ext cx="211350" cy="105033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25" name="TextBox 24"/>
                  <p:cNvSpPr txBox="1"/>
                  <p:nvPr/>
                </p:nvSpPr>
                <p:spPr>
                  <a:xfrm rot="16200000">
                    <a:off x="6312233" y="4075254"/>
                    <a:ext cx="51035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100" dirty="0" smtClean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rPr>
                      <a:t>8.2.3</a:t>
                    </a:r>
                    <a:endParaRPr lang="ru-RU" sz="1100" dirty="0">
                      <a:latin typeface="Liberation Serif" panose="02020603050405020304" pitchFamily="18" charset="0"/>
                      <a:ea typeface="Liberation Serif" panose="02020603050405020304" pitchFamily="18" charset="0"/>
                      <a:cs typeface="Liberation Serif" panose="02020603050405020304" pitchFamily="18" charset="0"/>
                    </a:endParaRP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 rot="16200000">
                    <a:off x="6164511" y="4034023"/>
                    <a:ext cx="430273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1100" dirty="0" smtClean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rPr>
                      <a:t>3.27</a:t>
                    </a:r>
                    <a:endParaRPr lang="ru-RU" sz="1100" dirty="0">
                      <a:latin typeface="Liberation Serif" panose="02020603050405020304" pitchFamily="18" charset="0"/>
                      <a:ea typeface="Liberation Serif" panose="02020603050405020304" pitchFamily="18" charset="0"/>
                      <a:cs typeface="Liberation Serif" panose="02020603050405020304" pitchFamily="18" charset="0"/>
                    </a:endParaRPr>
                  </a:p>
                </p:txBody>
              </p:sp>
            </p:grpSp>
            <p:grpSp>
              <p:nvGrpSpPr>
                <p:cNvPr id="27" name="Группа 26"/>
                <p:cNvGrpSpPr/>
                <p:nvPr/>
              </p:nvGrpSpPr>
              <p:grpSpPr>
                <a:xfrm rot="7533632" flipV="1">
                  <a:off x="6373021" y="3853642"/>
                  <a:ext cx="390978" cy="190004"/>
                  <a:chOff x="7430547" y="4334919"/>
                  <a:chExt cx="375285" cy="87628"/>
                </a:xfrm>
              </p:grpSpPr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 flipH="1">
                    <a:off x="7476266" y="4334919"/>
                    <a:ext cx="329566" cy="5334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Овал 28"/>
                  <p:cNvSpPr/>
                  <p:nvPr/>
                </p:nvSpPr>
                <p:spPr>
                  <a:xfrm>
                    <a:off x="7430547" y="4361589"/>
                    <a:ext cx="45719" cy="6095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37" name="Группа 36"/>
              <p:cNvGrpSpPr/>
              <p:nvPr/>
            </p:nvGrpSpPr>
            <p:grpSpPr>
              <a:xfrm>
                <a:off x="7616885" y="2750280"/>
                <a:ext cx="1144767" cy="334537"/>
                <a:chOff x="7879352" y="2851880"/>
                <a:chExt cx="1144767" cy="334537"/>
              </a:xfrm>
            </p:grpSpPr>
            <p:pic>
              <p:nvPicPr>
                <p:cNvPr id="32" name="Рисунок 31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325056" y="2878914"/>
                  <a:ext cx="254528" cy="253753"/>
                </a:xfrm>
                <a:prstGeom prst="rect">
                  <a:avLst/>
                </a:prstGeom>
              </p:spPr>
            </p:pic>
            <p:pic>
              <p:nvPicPr>
                <p:cNvPr id="33" name="Рисунок 32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 flipH="1">
                  <a:off x="7945684" y="2863381"/>
                  <a:ext cx="151839" cy="284504"/>
                </a:xfrm>
                <a:prstGeom prst="rect">
                  <a:avLst/>
                </a:prstGeom>
              </p:spPr>
            </p:pic>
            <p:pic>
              <p:nvPicPr>
                <p:cNvPr id="34" name="Рисунок 3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098682" y="2960044"/>
                  <a:ext cx="307503" cy="145244"/>
                </a:xfrm>
                <a:prstGeom prst="rect">
                  <a:avLst/>
                </a:prstGeom>
              </p:spPr>
            </p:pic>
            <p:pic>
              <p:nvPicPr>
                <p:cNvPr id="35" name="Рисунок 34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597565" y="2878914"/>
                  <a:ext cx="254528" cy="253753"/>
                </a:xfrm>
                <a:prstGeom prst="rect">
                  <a:avLst/>
                </a:prstGeom>
              </p:spPr>
            </p:pic>
            <p:pic>
              <p:nvPicPr>
                <p:cNvPr id="36" name="Рисунок 3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8797745" y="2933010"/>
                  <a:ext cx="307503" cy="145244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38" name="Прямая соединительная линия 37"/>
            <p:cNvCxnSpPr/>
            <p:nvPr/>
          </p:nvCxnSpPr>
          <p:spPr>
            <a:xfrm flipH="1" flipV="1">
              <a:off x="8383135" y="3052220"/>
              <a:ext cx="476741" cy="1143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 flipV="1">
              <a:off x="3611485" y="3585258"/>
              <a:ext cx="476741" cy="1143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 rot="10800000">
            <a:off x="4022138" y="2230269"/>
            <a:ext cx="1156798" cy="745921"/>
            <a:chOff x="2876604" y="1272525"/>
            <a:chExt cx="902286" cy="532906"/>
          </a:xfrm>
        </p:grpSpPr>
        <p:pic>
          <p:nvPicPr>
            <p:cNvPr id="51" name="Рисунок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6604" y="1384771"/>
              <a:ext cx="902286" cy="420660"/>
            </a:xfrm>
            <a:prstGeom prst="rect">
              <a:avLst/>
            </a:prstGeom>
          </p:spPr>
        </p:pic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5562" y="1297568"/>
              <a:ext cx="184061" cy="174407"/>
            </a:xfrm>
            <a:prstGeom prst="rect">
              <a:avLst/>
            </a:prstGeom>
          </p:spPr>
        </p:pic>
        <p:pic>
          <p:nvPicPr>
            <p:cNvPr id="53" name="Рисунок 5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97371" y="1325683"/>
              <a:ext cx="211350" cy="105033"/>
            </a:xfrm>
            <a:prstGeom prst="rect">
              <a:avLst/>
            </a:prstGeom>
          </p:spPr>
        </p:pic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 flipH="1">
              <a:off x="3574952" y="1290578"/>
              <a:ext cx="105950" cy="208872"/>
            </a:xfrm>
            <a:prstGeom prst="rect">
              <a:avLst/>
            </a:prstGeom>
          </p:spPr>
        </p:pic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59325" y="1339007"/>
              <a:ext cx="211350" cy="105033"/>
            </a:xfrm>
            <a:prstGeom prst="rect">
              <a:avLst/>
            </a:prstGeom>
          </p:spPr>
        </p:pic>
        <p:pic>
          <p:nvPicPr>
            <p:cNvPr id="56" name="Рисунок 5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22072" y="1297568"/>
              <a:ext cx="184061" cy="174407"/>
            </a:xfrm>
            <a:prstGeom prst="rect">
              <a:avLst/>
            </a:prstGeom>
          </p:spPr>
        </p:pic>
      </p:grpSp>
      <p:cxnSp>
        <p:nvCxnSpPr>
          <p:cNvPr id="57" name="Прямая соединительная линия 56"/>
          <p:cNvCxnSpPr>
            <a:endCxn id="56" idx="3"/>
          </p:cNvCxnSpPr>
          <p:nvPr/>
        </p:nvCxnSpPr>
        <p:spPr>
          <a:xfrm flipH="1" flipV="1">
            <a:off x="4736020" y="2819076"/>
            <a:ext cx="242694" cy="2714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95299" y="5740013"/>
            <a:ext cx="90582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Установить запрещающие знаки дорожного движения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(стоянка запрещена)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табличками (работает эвакуатор и направление действия знаков) по обеим сторонам</a:t>
            </a:r>
          </a:p>
          <a:p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дорожного полотна.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8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 rot="10800000">
            <a:off x="2876604" y="1272525"/>
            <a:ext cx="902286" cy="532906"/>
            <a:chOff x="2876604" y="1272525"/>
            <a:chExt cx="902286" cy="532906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76604" y="1384771"/>
              <a:ext cx="902286" cy="420660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5562" y="1297568"/>
              <a:ext cx="184061" cy="174407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97371" y="1325683"/>
              <a:ext cx="211350" cy="105033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 flipH="1">
              <a:off x="3574952" y="1290578"/>
              <a:ext cx="105950" cy="20887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59325" y="1339007"/>
              <a:ext cx="211350" cy="105033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22072" y="1297568"/>
              <a:ext cx="184061" cy="174407"/>
            </a:xfrm>
            <a:prstGeom prst="rect">
              <a:avLst/>
            </a:prstGeom>
          </p:spPr>
        </p:pic>
      </p:grpSp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215" y="1196161"/>
            <a:ext cx="251460" cy="4191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6027420" y="3624797"/>
            <a:ext cx="2988733" cy="393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7686041" y="3049528"/>
            <a:ext cx="569972" cy="296879"/>
            <a:chOff x="7686041" y="3049528"/>
            <a:chExt cx="569972" cy="296879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957821" y="2958345"/>
              <a:ext cx="207010" cy="389375"/>
            </a:xfrm>
            <a:prstGeom prst="rect">
              <a:avLst/>
            </a:prstGeom>
          </p:spPr>
        </p:pic>
        <p:grpSp>
          <p:nvGrpSpPr>
            <p:cNvPr id="22" name="Группа 21"/>
            <p:cNvGrpSpPr/>
            <p:nvPr/>
          </p:nvGrpSpPr>
          <p:grpSpPr>
            <a:xfrm>
              <a:off x="7686041" y="3256538"/>
              <a:ext cx="375285" cy="89869"/>
              <a:chOff x="8167687" y="3402330"/>
              <a:chExt cx="375285" cy="89869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 flipH="1">
                <a:off x="8213406" y="3402330"/>
                <a:ext cx="329566" cy="533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Овал 23"/>
              <p:cNvSpPr/>
              <p:nvPr/>
            </p:nvSpPr>
            <p:spPr>
              <a:xfrm>
                <a:off x="8167687" y="3431241"/>
                <a:ext cx="45719" cy="6095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9" name="Группа 8"/>
          <p:cNvGrpSpPr/>
          <p:nvPr/>
        </p:nvGrpSpPr>
        <p:grpSpPr>
          <a:xfrm>
            <a:off x="2020844" y="3346409"/>
            <a:ext cx="2093955" cy="1368466"/>
            <a:chOff x="3259200" y="3200385"/>
            <a:chExt cx="902286" cy="548505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3259200" y="3355544"/>
              <a:ext cx="902286" cy="393346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4823" y="3225608"/>
              <a:ext cx="184061" cy="174407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15725" y="3266867"/>
              <a:ext cx="211350" cy="105033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3343544" y="3198133"/>
              <a:ext cx="105950" cy="20887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453771" y="3253543"/>
              <a:ext cx="211350" cy="105033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313" y="3225608"/>
              <a:ext cx="184061" cy="174407"/>
            </a:xfrm>
            <a:prstGeom prst="rect">
              <a:avLst/>
            </a:prstGeom>
          </p:spPr>
        </p:pic>
      </p:grpSp>
      <p:grpSp>
        <p:nvGrpSpPr>
          <p:cNvPr id="31" name="Группа 30"/>
          <p:cNvGrpSpPr/>
          <p:nvPr/>
        </p:nvGrpSpPr>
        <p:grpSpPr>
          <a:xfrm>
            <a:off x="5483200" y="1580757"/>
            <a:ext cx="146075" cy="695718"/>
            <a:chOff x="5483200" y="1580757"/>
            <a:chExt cx="203224" cy="100051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5581650" y="1580757"/>
              <a:ext cx="0" cy="80049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5483200" y="2371725"/>
              <a:ext cx="203224" cy="2095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430547" y="4334919"/>
            <a:ext cx="375285" cy="87628"/>
            <a:chOff x="7430547" y="4334919"/>
            <a:chExt cx="375285" cy="87628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7476266" y="4334919"/>
              <a:ext cx="329566" cy="533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7430547" y="4361589"/>
              <a:ext cx="45719" cy="609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107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12558</TotalTime>
  <Words>293</Words>
  <Application>Microsoft Office PowerPoint</Application>
  <PresentationFormat>Лист A4 (210x297 мм)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Liberation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Андреев</dc:creator>
  <cp:lastModifiedBy>User</cp:lastModifiedBy>
  <cp:revision>63</cp:revision>
  <cp:lastPrinted>2024-01-16T14:20:09Z</cp:lastPrinted>
  <dcterms:created xsi:type="dcterms:W3CDTF">2023-12-08T12:08:47Z</dcterms:created>
  <dcterms:modified xsi:type="dcterms:W3CDTF">2024-01-24T05:20:39Z</dcterms:modified>
</cp:coreProperties>
</file>