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9"/>
            <a:ext cx="777240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2"/>
            <a:ext cx="6400800" cy="17526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3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6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9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2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16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19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22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2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7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6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55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4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5" y="4406903"/>
            <a:ext cx="7772401" cy="136207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5" y="2906714"/>
            <a:ext cx="7772401" cy="1500187"/>
          </a:xfrm>
        </p:spPr>
        <p:txBody>
          <a:bodyPr anchor="b"/>
          <a:lstStyle>
            <a:lvl1pPr marL="0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1pPr>
            <a:lvl2pPr marL="403222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2pPr>
            <a:lvl3pPr marL="806440" indent="0">
              <a:buNone/>
              <a:defRPr sz="1357">
                <a:solidFill>
                  <a:schemeClr val="tx1">
                    <a:tint val="75000"/>
                  </a:schemeClr>
                </a:solidFill>
              </a:defRPr>
            </a:lvl3pPr>
            <a:lvl4pPr marL="1209661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4pPr>
            <a:lvl5pPr marL="1612882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5pPr>
            <a:lvl6pPr marL="2016102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6pPr>
            <a:lvl7pPr marL="2419323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7pPr>
            <a:lvl8pPr marL="2822544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8pPr>
            <a:lvl9pPr marL="3225763" indent="0">
              <a:buNone/>
              <a:defRPr sz="12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06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600202"/>
            <a:ext cx="4038600" cy="4525964"/>
          </a:xfrm>
        </p:spPr>
        <p:txBody>
          <a:bodyPr/>
          <a:lstStyle>
            <a:lvl1pPr>
              <a:defRPr sz="2429"/>
            </a:lvl1pPr>
            <a:lvl2pPr>
              <a:defRPr sz="2214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4"/>
          </a:xfrm>
        </p:spPr>
        <p:txBody>
          <a:bodyPr/>
          <a:lstStyle>
            <a:lvl1pPr>
              <a:defRPr sz="2429"/>
            </a:lvl1pPr>
            <a:lvl2pPr>
              <a:defRPr sz="2214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25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5"/>
            <a:ext cx="4040188" cy="639761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03222" indent="0">
              <a:buNone/>
              <a:defRPr sz="1786" b="1"/>
            </a:lvl2pPr>
            <a:lvl3pPr marL="806440" indent="0">
              <a:buNone/>
              <a:defRPr sz="1571" b="1"/>
            </a:lvl3pPr>
            <a:lvl4pPr marL="1209661" indent="0">
              <a:buNone/>
              <a:defRPr sz="1357" b="1"/>
            </a:lvl4pPr>
            <a:lvl5pPr marL="1612882" indent="0">
              <a:buNone/>
              <a:defRPr sz="1357" b="1"/>
            </a:lvl5pPr>
            <a:lvl6pPr marL="2016102" indent="0">
              <a:buNone/>
              <a:defRPr sz="1357" b="1"/>
            </a:lvl6pPr>
            <a:lvl7pPr marL="2419323" indent="0">
              <a:buNone/>
              <a:defRPr sz="1357" b="1"/>
            </a:lvl7pPr>
            <a:lvl8pPr marL="2822544" indent="0">
              <a:buNone/>
              <a:defRPr sz="1357" b="1"/>
            </a:lvl8pPr>
            <a:lvl9pPr marL="3225763" indent="0">
              <a:buNone/>
              <a:defRPr sz="135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4" y="2174877"/>
            <a:ext cx="4040188" cy="3951288"/>
          </a:xfrm>
        </p:spPr>
        <p:txBody>
          <a:bodyPr/>
          <a:lstStyle>
            <a:lvl1pPr>
              <a:defRPr sz="2214"/>
            </a:lvl1pPr>
            <a:lvl2pPr>
              <a:defRPr sz="1786"/>
            </a:lvl2pPr>
            <a:lvl3pPr>
              <a:defRPr sz="1571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5"/>
            <a:ext cx="4041775" cy="639761"/>
          </a:xfrm>
        </p:spPr>
        <p:txBody>
          <a:bodyPr anchor="b"/>
          <a:lstStyle>
            <a:lvl1pPr marL="0" indent="0">
              <a:buNone/>
              <a:defRPr sz="2214" b="1"/>
            </a:lvl1pPr>
            <a:lvl2pPr marL="403222" indent="0">
              <a:buNone/>
              <a:defRPr sz="1786" b="1"/>
            </a:lvl2pPr>
            <a:lvl3pPr marL="806440" indent="0">
              <a:buNone/>
              <a:defRPr sz="1571" b="1"/>
            </a:lvl3pPr>
            <a:lvl4pPr marL="1209661" indent="0">
              <a:buNone/>
              <a:defRPr sz="1357" b="1"/>
            </a:lvl4pPr>
            <a:lvl5pPr marL="1612882" indent="0">
              <a:buNone/>
              <a:defRPr sz="1357" b="1"/>
            </a:lvl5pPr>
            <a:lvl6pPr marL="2016102" indent="0">
              <a:buNone/>
              <a:defRPr sz="1357" b="1"/>
            </a:lvl6pPr>
            <a:lvl7pPr marL="2419323" indent="0">
              <a:buNone/>
              <a:defRPr sz="1357" b="1"/>
            </a:lvl7pPr>
            <a:lvl8pPr marL="2822544" indent="0">
              <a:buNone/>
              <a:defRPr sz="1357" b="1"/>
            </a:lvl8pPr>
            <a:lvl9pPr marL="3225763" indent="0">
              <a:buNone/>
              <a:defRPr sz="135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7"/>
            <a:ext cx="4041775" cy="3951288"/>
          </a:xfrm>
        </p:spPr>
        <p:txBody>
          <a:bodyPr/>
          <a:lstStyle>
            <a:lvl1pPr>
              <a:defRPr sz="2214"/>
            </a:lvl1pPr>
            <a:lvl2pPr>
              <a:defRPr sz="1786"/>
            </a:lvl2pPr>
            <a:lvl3pPr>
              <a:defRPr sz="1571"/>
            </a:lvl3pPr>
            <a:lvl4pPr>
              <a:defRPr sz="1357"/>
            </a:lvl4pPr>
            <a:lvl5pPr>
              <a:defRPr sz="1357"/>
            </a:lvl5pPr>
            <a:lvl6pPr>
              <a:defRPr sz="1357"/>
            </a:lvl6pPr>
            <a:lvl7pPr>
              <a:defRPr sz="1357"/>
            </a:lvl7pPr>
            <a:lvl8pPr>
              <a:defRPr sz="1357"/>
            </a:lvl8pPr>
            <a:lvl9pPr>
              <a:defRPr sz="135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67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6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4" cy="1162050"/>
          </a:xfrm>
        </p:spPr>
        <p:txBody>
          <a:bodyPr anchor="b"/>
          <a:lstStyle>
            <a:lvl1pPr algn="l">
              <a:defRPr sz="17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4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214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4" cy="4691062"/>
          </a:xfrm>
        </p:spPr>
        <p:txBody>
          <a:bodyPr/>
          <a:lstStyle>
            <a:lvl1pPr marL="0" indent="0">
              <a:buNone/>
              <a:defRPr sz="1286"/>
            </a:lvl1pPr>
            <a:lvl2pPr marL="403222" indent="0">
              <a:buNone/>
              <a:defRPr sz="1071"/>
            </a:lvl2pPr>
            <a:lvl3pPr marL="806440" indent="0">
              <a:buNone/>
              <a:defRPr sz="857"/>
            </a:lvl3pPr>
            <a:lvl4pPr marL="1209661" indent="0">
              <a:buNone/>
              <a:defRPr sz="786"/>
            </a:lvl4pPr>
            <a:lvl5pPr marL="1612882" indent="0">
              <a:buNone/>
              <a:defRPr sz="786"/>
            </a:lvl5pPr>
            <a:lvl6pPr marL="2016102" indent="0">
              <a:buNone/>
              <a:defRPr sz="786"/>
            </a:lvl6pPr>
            <a:lvl7pPr marL="2419323" indent="0">
              <a:buNone/>
              <a:defRPr sz="786"/>
            </a:lvl7pPr>
            <a:lvl8pPr marL="2822544" indent="0">
              <a:buNone/>
              <a:defRPr sz="786"/>
            </a:lvl8pPr>
            <a:lvl9pPr marL="3225763" indent="0">
              <a:buNone/>
              <a:defRPr sz="7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93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7" y="4800603"/>
            <a:ext cx="5486400" cy="566738"/>
          </a:xfrm>
        </p:spPr>
        <p:txBody>
          <a:bodyPr anchor="b"/>
          <a:lstStyle>
            <a:lvl1pPr algn="l">
              <a:defRPr sz="1786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7" y="612776"/>
            <a:ext cx="5486400" cy="4114800"/>
          </a:xfrm>
        </p:spPr>
        <p:txBody>
          <a:bodyPr/>
          <a:lstStyle>
            <a:lvl1pPr marL="0" indent="0">
              <a:buNone/>
              <a:defRPr sz="2786"/>
            </a:lvl1pPr>
            <a:lvl2pPr marL="403222" indent="0">
              <a:buNone/>
              <a:defRPr sz="2429"/>
            </a:lvl2pPr>
            <a:lvl3pPr marL="806440" indent="0">
              <a:buNone/>
              <a:defRPr sz="2214"/>
            </a:lvl3pPr>
            <a:lvl4pPr marL="1209661" indent="0">
              <a:buNone/>
              <a:defRPr sz="1786"/>
            </a:lvl4pPr>
            <a:lvl5pPr marL="1612882" indent="0">
              <a:buNone/>
              <a:defRPr sz="1786"/>
            </a:lvl5pPr>
            <a:lvl6pPr marL="2016102" indent="0">
              <a:buNone/>
              <a:defRPr sz="1786"/>
            </a:lvl6pPr>
            <a:lvl7pPr marL="2419323" indent="0">
              <a:buNone/>
              <a:defRPr sz="1786"/>
            </a:lvl7pPr>
            <a:lvl8pPr marL="2822544" indent="0">
              <a:buNone/>
              <a:defRPr sz="1786"/>
            </a:lvl8pPr>
            <a:lvl9pPr marL="3225763" indent="0">
              <a:buNone/>
              <a:defRPr sz="1786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7" y="5367341"/>
            <a:ext cx="5486400" cy="804862"/>
          </a:xfrm>
        </p:spPr>
        <p:txBody>
          <a:bodyPr/>
          <a:lstStyle>
            <a:lvl1pPr marL="0" indent="0">
              <a:buNone/>
              <a:defRPr sz="1286"/>
            </a:lvl1pPr>
            <a:lvl2pPr marL="403222" indent="0">
              <a:buNone/>
              <a:defRPr sz="1071"/>
            </a:lvl2pPr>
            <a:lvl3pPr marL="806440" indent="0">
              <a:buNone/>
              <a:defRPr sz="857"/>
            </a:lvl3pPr>
            <a:lvl4pPr marL="1209661" indent="0">
              <a:buNone/>
              <a:defRPr sz="786"/>
            </a:lvl4pPr>
            <a:lvl5pPr marL="1612882" indent="0">
              <a:buNone/>
              <a:defRPr sz="786"/>
            </a:lvl5pPr>
            <a:lvl6pPr marL="2016102" indent="0">
              <a:buNone/>
              <a:defRPr sz="786"/>
            </a:lvl6pPr>
            <a:lvl7pPr marL="2419323" indent="0">
              <a:buNone/>
              <a:defRPr sz="786"/>
            </a:lvl7pPr>
            <a:lvl8pPr marL="2822544" indent="0">
              <a:buNone/>
              <a:defRPr sz="786"/>
            </a:lvl8pPr>
            <a:lvl9pPr marL="3225763" indent="0">
              <a:buNone/>
              <a:defRPr sz="78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0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4640"/>
            <a:ext cx="8229600" cy="1143000"/>
          </a:xfrm>
          <a:prstGeom prst="rect">
            <a:avLst/>
          </a:prstGeom>
        </p:spPr>
        <p:txBody>
          <a:bodyPr vert="horz" lIns="112899" tIns="56451" rIns="112899" bIns="56451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4"/>
          </a:xfrm>
          <a:prstGeom prst="rect">
            <a:avLst/>
          </a:prstGeom>
        </p:spPr>
        <p:txBody>
          <a:bodyPr vert="horz" lIns="112899" tIns="56451" rIns="112899" bIns="56451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12899" tIns="56451" rIns="112899" bIns="56451" rtlCol="0" anchor="ctr"/>
          <a:lstStyle>
            <a:lvl1pPr algn="l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3A48B-7C5A-4DAF-8D92-E345328E546C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4"/>
            <a:ext cx="2895600" cy="365125"/>
          </a:xfrm>
          <a:prstGeom prst="rect">
            <a:avLst/>
          </a:prstGeom>
        </p:spPr>
        <p:txBody>
          <a:bodyPr vert="horz" lIns="112899" tIns="56451" rIns="112899" bIns="56451" rtlCol="0" anchor="ctr"/>
          <a:lstStyle>
            <a:lvl1pPr algn="ct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12899" tIns="56451" rIns="112899" bIns="56451" rtlCol="0" anchor="ctr"/>
          <a:lstStyle>
            <a:lvl1pPr algn="r">
              <a:defRPr sz="10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9159-E22A-4729-BD54-768E0B8C70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2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0644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415" indent="-302415" algn="l" defTabSz="806440" rtl="0" eaLnBrk="1" latinLnBrk="0" hangingPunct="1">
        <a:spcBef>
          <a:spcPct val="20000"/>
        </a:spcBef>
        <a:buFont typeface="Arial" pitchFamily="34" charset="0"/>
        <a:buChar char="•"/>
        <a:defRPr sz="2786" kern="1200">
          <a:solidFill>
            <a:schemeClr val="tx1"/>
          </a:solidFill>
          <a:latin typeface="+mn-lt"/>
          <a:ea typeface="+mn-ea"/>
          <a:cs typeface="+mn-cs"/>
        </a:defRPr>
      </a:lvl1pPr>
      <a:lvl2pPr marL="655234" indent="-252013" algn="l" defTabSz="806440" rtl="0" eaLnBrk="1" latinLnBrk="0" hangingPunct="1">
        <a:spcBef>
          <a:spcPct val="20000"/>
        </a:spcBef>
        <a:buFont typeface="Arial" pitchFamily="34" charset="0"/>
        <a:buChar char="–"/>
        <a:defRPr sz="2429" kern="1200">
          <a:solidFill>
            <a:schemeClr val="tx1"/>
          </a:solidFill>
          <a:latin typeface="+mn-lt"/>
          <a:ea typeface="+mn-ea"/>
          <a:cs typeface="+mn-cs"/>
        </a:defRPr>
      </a:lvl2pPr>
      <a:lvl3pPr marL="1008052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2214" kern="1200">
          <a:solidFill>
            <a:schemeClr val="tx1"/>
          </a:solidFill>
          <a:latin typeface="+mn-lt"/>
          <a:ea typeface="+mn-ea"/>
          <a:cs typeface="+mn-cs"/>
        </a:defRPr>
      </a:lvl3pPr>
      <a:lvl4pPr marL="1411273" indent="-201609" algn="l" defTabSz="806440" rtl="0" eaLnBrk="1" latinLnBrk="0" hangingPunct="1">
        <a:spcBef>
          <a:spcPct val="20000"/>
        </a:spcBef>
        <a:buFont typeface="Arial" pitchFamily="34" charset="0"/>
        <a:buChar char="–"/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14493" indent="-201609" algn="l" defTabSz="806440" rtl="0" eaLnBrk="1" latinLnBrk="0" hangingPunct="1">
        <a:spcBef>
          <a:spcPct val="20000"/>
        </a:spcBef>
        <a:buFont typeface="Arial" pitchFamily="34" charset="0"/>
        <a:buChar char="»"/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17714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620934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024155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427374" indent="-201609" algn="l" defTabSz="806440" rtl="0" eaLnBrk="1" latinLnBrk="0" hangingPunct="1">
        <a:spcBef>
          <a:spcPct val="20000"/>
        </a:spcBef>
        <a:buFont typeface="Arial" pitchFamily="34" charset="0"/>
        <a:buChar char="•"/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1pPr>
      <a:lvl2pPr marL="403222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2pPr>
      <a:lvl3pPr marL="806440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3pPr>
      <a:lvl4pPr marL="1209661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4pPr>
      <a:lvl5pPr marL="1612882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5pPr>
      <a:lvl6pPr marL="2016102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6pPr>
      <a:lvl7pPr marL="2419323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7pPr>
      <a:lvl8pPr marL="2822544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8pPr>
      <a:lvl9pPr marL="3225763" algn="l" defTabSz="806440" rtl="0" eaLnBrk="1" latinLnBrk="0" hangingPunct="1">
        <a:defRPr sz="15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 flipH="1">
            <a:off x="3519119" y="2855087"/>
            <a:ext cx="3802" cy="584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4279453" y="3426921"/>
            <a:ext cx="919290" cy="3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03978" y="2398860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2635401" y="3447196"/>
            <a:ext cx="445460" cy="33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299723" y="1469736"/>
            <a:ext cx="4678" cy="19665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391473" y="3878272"/>
            <a:ext cx="7384" cy="5200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5518450" y="3436300"/>
            <a:ext cx="1656374" cy="80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 flipV="1">
            <a:off x="2488942" y="3798072"/>
            <a:ext cx="2677153" cy="104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164799" y="3821679"/>
            <a:ext cx="1296" cy="6332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 flipV="1">
            <a:off x="5432316" y="3886341"/>
            <a:ext cx="533760" cy="123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578925" y="2954185"/>
            <a:ext cx="0" cy="4629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1963396" y="3254854"/>
            <a:ext cx="273351" cy="19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749403" y="2969196"/>
            <a:ext cx="6887" cy="4555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H="1">
            <a:off x="2242456" y="3439277"/>
            <a:ext cx="162877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 flipV="1">
            <a:off x="1756291" y="3428601"/>
            <a:ext cx="202235" cy="4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 flipV="1">
            <a:off x="795969" y="3784869"/>
            <a:ext cx="1518358" cy="15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H="1">
            <a:off x="740321" y="1479896"/>
            <a:ext cx="14665" cy="16826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971290" y="3423336"/>
            <a:ext cx="620892" cy="28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5518451" y="2415938"/>
            <a:ext cx="0" cy="103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 flipH="1">
            <a:off x="5429076" y="3838363"/>
            <a:ext cx="1363" cy="6165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Прямая соединительная линия 152"/>
          <p:cNvCxnSpPr/>
          <p:nvPr/>
        </p:nvCxnSpPr>
        <p:spPr>
          <a:xfrm>
            <a:off x="7172560" y="3847896"/>
            <a:ext cx="609" cy="8516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>
            <a:off x="7185881" y="2398106"/>
            <a:ext cx="3565" cy="10462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H="1">
            <a:off x="278088" y="3603983"/>
            <a:ext cx="3643966" cy="13500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Прямая соединительная линия 223"/>
          <p:cNvCxnSpPr/>
          <p:nvPr/>
        </p:nvCxnSpPr>
        <p:spPr>
          <a:xfrm flipH="1">
            <a:off x="7387405" y="3886341"/>
            <a:ext cx="1851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Прямая соединительная линия 229"/>
          <p:cNvCxnSpPr/>
          <p:nvPr/>
        </p:nvCxnSpPr>
        <p:spPr>
          <a:xfrm flipH="1">
            <a:off x="7090681" y="3868174"/>
            <a:ext cx="77680" cy="1470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Прямая соединительная линия 232"/>
          <p:cNvCxnSpPr/>
          <p:nvPr/>
        </p:nvCxnSpPr>
        <p:spPr>
          <a:xfrm>
            <a:off x="5958516" y="3907021"/>
            <a:ext cx="80825" cy="1202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/>
          <p:cNvSpPr txBox="1"/>
          <p:nvPr/>
        </p:nvSpPr>
        <p:spPr>
          <a:xfrm>
            <a:off x="3164872" y="3574393"/>
            <a:ext cx="10134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1100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</a:t>
            </a:r>
            <a:r>
              <a:rPr lang="ru-RU" sz="857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Ленина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cxnSp>
        <p:nvCxnSpPr>
          <p:cNvPr id="267" name="Прямая соединительная линия 266"/>
          <p:cNvCxnSpPr/>
          <p:nvPr/>
        </p:nvCxnSpPr>
        <p:spPr>
          <a:xfrm flipH="1">
            <a:off x="7320577" y="1930010"/>
            <a:ext cx="14714" cy="1487084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Рисунок 1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7387" y="3432050"/>
            <a:ext cx="75431" cy="352819"/>
          </a:xfrm>
          <a:prstGeom prst="rect">
            <a:avLst/>
          </a:prstGeom>
        </p:spPr>
      </p:pic>
      <p:grpSp>
        <p:nvGrpSpPr>
          <p:cNvPr id="229" name="Группа 228"/>
          <p:cNvGrpSpPr/>
          <p:nvPr/>
        </p:nvGrpSpPr>
        <p:grpSpPr>
          <a:xfrm>
            <a:off x="472906" y="3795851"/>
            <a:ext cx="576916" cy="249692"/>
            <a:chOff x="3261899" y="5619354"/>
            <a:chExt cx="934218" cy="364202"/>
          </a:xfrm>
        </p:grpSpPr>
        <p:pic>
          <p:nvPicPr>
            <p:cNvPr id="167" name="Рисунок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168" name="TextBox 167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6" name="Группа 225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166" name="Рисунок 16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164" name="Рисунок 16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28" name="TextBox 227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406058" y="3075823"/>
            <a:ext cx="735402" cy="286550"/>
            <a:chOff x="3261899" y="5619354"/>
            <a:chExt cx="934218" cy="364202"/>
          </a:xfrm>
        </p:grpSpPr>
        <p:pic>
          <p:nvPicPr>
            <p:cNvPr id="186" name="Рисунок 18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88" name="Группа 187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190" name="Рисунок 18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191" name="Рисунок 190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189" name="TextBox 188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92" name="Прямая соединительная линия 191"/>
          <p:cNvCxnSpPr/>
          <p:nvPr/>
        </p:nvCxnSpPr>
        <p:spPr>
          <a:xfrm flipH="1">
            <a:off x="6044472" y="4010436"/>
            <a:ext cx="1053514" cy="96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Группа 195"/>
          <p:cNvGrpSpPr/>
          <p:nvPr/>
        </p:nvGrpSpPr>
        <p:grpSpPr>
          <a:xfrm>
            <a:off x="5449454" y="3200241"/>
            <a:ext cx="627434" cy="243803"/>
            <a:chOff x="3261899" y="5619354"/>
            <a:chExt cx="934218" cy="364202"/>
          </a:xfrm>
        </p:grpSpPr>
        <p:pic>
          <p:nvPicPr>
            <p:cNvPr id="199" name="Рисунок 19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00" name="TextBox 199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1" name="Группа 200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04" name="Рисунок 203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05" name="Рисунок 204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03" name="TextBox 202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2" name="Группа 211"/>
          <p:cNvGrpSpPr/>
          <p:nvPr/>
        </p:nvGrpSpPr>
        <p:grpSpPr>
          <a:xfrm rot="10800000">
            <a:off x="3429183" y="3110768"/>
            <a:ext cx="689135" cy="280604"/>
            <a:chOff x="3261899" y="5619354"/>
            <a:chExt cx="934218" cy="364202"/>
          </a:xfrm>
        </p:grpSpPr>
        <p:pic>
          <p:nvPicPr>
            <p:cNvPr id="221" name="Рисунок 220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25" name="TextBox 224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7" name="Группа 226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32" name="Рисунок 231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34" name="Рисунок 233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31" name="TextBox 230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5" name="Группа 234"/>
          <p:cNvGrpSpPr/>
          <p:nvPr/>
        </p:nvGrpSpPr>
        <p:grpSpPr>
          <a:xfrm rot="10800000">
            <a:off x="6506669" y="3158337"/>
            <a:ext cx="657784" cy="277262"/>
            <a:chOff x="3261899" y="5619354"/>
            <a:chExt cx="934218" cy="364202"/>
          </a:xfrm>
        </p:grpSpPr>
        <p:pic>
          <p:nvPicPr>
            <p:cNvPr id="237" name="Рисунок 23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39" name="TextBox 238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40" name="Группа 239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47" name="Рисунок 246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50" name="Рисунок 249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46" name="TextBox 245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51920" y="374837"/>
            <a:ext cx="324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постановлению администрации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ЗАТО Свободный</a:t>
            </a:r>
          </a:p>
          <a:p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«_18_»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 2023 года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__275_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Дуга 4"/>
          <p:cNvSpPr/>
          <p:nvPr/>
        </p:nvSpPr>
        <p:spPr>
          <a:xfrm rot="10414682">
            <a:off x="747371" y="2952399"/>
            <a:ext cx="408587" cy="465488"/>
          </a:xfrm>
          <a:prstGeom prst="arc">
            <a:avLst>
              <a:gd name="adj1" fmla="val 16200000"/>
              <a:gd name="adj2" fmla="val 55603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6200000">
            <a:off x="3338689" y="2349648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6440"/>
            <a:r>
              <a:rPr lang="ru-RU" sz="1100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</a:t>
            </a:r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Российской армии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213" name="Дуга 212"/>
          <p:cNvSpPr/>
          <p:nvPr/>
        </p:nvSpPr>
        <p:spPr>
          <a:xfrm rot="16591689">
            <a:off x="10618" y="3963999"/>
            <a:ext cx="1267547" cy="846496"/>
          </a:xfrm>
          <a:prstGeom prst="arc">
            <a:avLst>
              <a:gd name="adj1" fmla="val 18094689"/>
              <a:gd name="adj2" fmla="val 55603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2" name="Прямая соединительная линия 251"/>
          <p:cNvCxnSpPr/>
          <p:nvPr/>
        </p:nvCxnSpPr>
        <p:spPr>
          <a:xfrm>
            <a:off x="1948703" y="3248506"/>
            <a:ext cx="0" cy="1762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единительная линия 253"/>
          <p:cNvCxnSpPr/>
          <p:nvPr/>
        </p:nvCxnSpPr>
        <p:spPr>
          <a:xfrm flipH="1">
            <a:off x="2225451" y="3257035"/>
            <a:ext cx="1876" cy="1822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единительная линия 254"/>
          <p:cNvCxnSpPr/>
          <p:nvPr/>
        </p:nvCxnSpPr>
        <p:spPr>
          <a:xfrm>
            <a:off x="2405333" y="3292542"/>
            <a:ext cx="0" cy="1395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 rot="16200000">
            <a:off x="1149620" y="2773208"/>
            <a:ext cx="1015021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857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Въезд в больницу</a:t>
            </a:r>
            <a:endParaRPr lang="ru-RU" sz="857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cxnSp>
        <p:nvCxnSpPr>
          <p:cNvPr id="259" name="Прямая соединительная линия 258"/>
          <p:cNvCxnSpPr/>
          <p:nvPr/>
        </p:nvCxnSpPr>
        <p:spPr>
          <a:xfrm flipH="1">
            <a:off x="2400565" y="3292542"/>
            <a:ext cx="238235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единительная линия 265"/>
          <p:cNvCxnSpPr/>
          <p:nvPr/>
        </p:nvCxnSpPr>
        <p:spPr>
          <a:xfrm>
            <a:off x="2638800" y="3300462"/>
            <a:ext cx="0" cy="1388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>
            <a:off x="2314327" y="3783219"/>
            <a:ext cx="0" cy="5098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я соединительная линия 270"/>
          <p:cNvCxnSpPr/>
          <p:nvPr/>
        </p:nvCxnSpPr>
        <p:spPr>
          <a:xfrm flipH="1">
            <a:off x="2474179" y="3783219"/>
            <a:ext cx="2077" cy="5098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Прямая соединительная линия 271"/>
          <p:cNvCxnSpPr/>
          <p:nvPr/>
        </p:nvCxnSpPr>
        <p:spPr>
          <a:xfrm>
            <a:off x="3080861" y="2855087"/>
            <a:ext cx="0" cy="584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я соединительная линия 274"/>
          <p:cNvCxnSpPr/>
          <p:nvPr/>
        </p:nvCxnSpPr>
        <p:spPr>
          <a:xfrm>
            <a:off x="3196800" y="2855087"/>
            <a:ext cx="0" cy="584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/>
          <p:nvPr/>
        </p:nvCxnSpPr>
        <p:spPr>
          <a:xfrm flipH="1">
            <a:off x="3196800" y="3439277"/>
            <a:ext cx="326121" cy="1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 flipH="1">
            <a:off x="3646918" y="3428651"/>
            <a:ext cx="445460" cy="33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Прямая соединительная линия 279"/>
          <p:cNvCxnSpPr/>
          <p:nvPr/>
        </p:nvCxnSpPr>
        <p:spPr>
          <a:xfrm flipH="1">
            <a:off x="2767962" y="2847728"/>
            <a:ext cx="312899" cy="1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Прямая соединительная линия 280"/>
          <p:cNvCxnSpPr/>
          <p:nvPr/>
        </p:nvCxnSpPr>
        <p:spPr>
          <a:xfrm flipH="1">
            <a:off x="3646099" y="2866909"/>
            <a:ext cx="445460" cy="33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Прямая соединительная линия 281"/>
          <p:cNvCxnSpPr/>
          <p:nvPr/>
        </p:nvCxnSpPr>
        <p:spPr>
          <a:xfrm flipH="1">
            <a:off x="3666268" y="2884241"/>
            <a:ext cx="2977" cy="5478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Прямая соединительная линия 282"/>
          <p:cNvCxnSpPr/>
          <p:nvPr/>
        </p:nvCxnSpPr>
        <p:spPr>
          <a:xfrm>
            <a:off x="2774950" y="2118110"/>
            <a:ext cx="9791" cy="740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Прямая соединительная линия 283"/>
          <p:cNvCxnSpPr/>
          <p:nvPr/>
        </p:nvCxnSpPr>
        <p:spPr>
          <a:xfrm flipH="1">
            <a:off x="4100278" y="2274145"/>
            <a:ext cx="5388" cy="11651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я соединительная линия 284"/>
          <p:cNvCxnSpPr/>
          <p:nvPr/>
        </p:nvCxnSpPr>
        <p:spPr>
          <a:xfrm flipH="1">
            <a:off x="2774951" y="2106966"/>
            <a:ext cx="1313226" cy="28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 rot="16200000">
            <a:off x="1854256" y="4133516"/>
            <a:ext cx="1053494" cy="2242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857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Въезд в Госпиталь</a:t>
            </a:r>
            <a:endParaRPr lang="ru-RU" sz="857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287" name="Прямоугольник 286"/>
          <p:cNvSpPr/>
          <p:nvPr/>
        </p:nvSpPr>
        <p:spPr>
          <a:xfrm rot="16200000">
            <a:off x="4767756" y="2488447"/>
            <a:ext cx="11160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6440"/>
            <a:r>
              <a:rPr lang="ru-RU" sz="1100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</a:t>
            </a:r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Свободы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pSp>
        <p:nvGrpSpPr>
          <p:cNvPr id="288" name="Группа 287"/>
          <p:cNvGrpSpPr/>
          <p:nvPr/>
        </p:nvGrpSpPr>
        <p:grpSpPr>
          <a:xfrm rot="10800000">
            <a:off x="4506032" y="3158441"/>
            <a:ext cx="689135" cy="280604"/>
            <a:chOff x="3261899" y="5619354"/>
            <a:chExt cx="934218" cy="364202"/>
          </a:xfrm>
        </p:grpSpPr>
        <p:pic>
          <p:nvPicPr>
            <p:cNvPr id="289" name="Рисунок 288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290" name="TextBox 289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91" name="Группа 290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293" name="Рисунок 292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294" name="Рисунок 293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292" name="TextBox 291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2" name="Группа 301"/>
          <p:cNvGrpSpPr/>
          <p:nvPr/>
        </p:nvGrpSpPr>
        <p:grpSpPr>
          <a:xfrm>
            <a:off x="5330716" y="3802159"/>
            <a:ext cx="577338" cy="233857"/>
            <a:chOff x="3261899" y="5619354"/>
            <a:chExt cx="934218" cy="364202"/>
          </a:xfrm>
        </p:grpSpPr>
        <p:pic>
          <p:nvPicPr>
            <p:cNvPr id="303" name="Рисунок 302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304" name="TextBox 303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05" name="Группа 304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307" name="Рисунок 306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308" name="Рисунок 307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306" name="TextBox 305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9" name="Прямая соединительная линия 308"/>
          <p:cNvCxnSpPr/>
          <p:nvPr/>
        </p:nvCxnSpPr>
        <p:spPr>
          <a:xfrm flipH="1">
            <a:off x="7530228" y="2398106"/>
            <a:ext cx="3565" cy="10462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Прямоугольник 309"/>
          <p:cNvSpPr/>
          <p:nvPr/>
        </p:nvSpPr>
        <p:spPr>
          <a:xfrm rot="16200000">
            <a:off x="6723128" y="2666787"/>
            <a:ext cx="13812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6440"/>
            <a:r>
              <a:rPr lang="ru-RU" sz="1100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</a:t>
            </a:r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Космонавтов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grpSp>
        <p:nvGrpSpPr>
          <p:cNvPr id="311" name="Группа 310"/>
          <p:cNvGrpSpPr/>
          <p:nvPr/>
        </p:nvGrpSpPr>
        <p:grpSpPr>
          <a:xfrm rot="10800000">
            <a:off x="4558658" y="3820262"/>
            <a:ext cx="577338" cy="233857"/>
            <a:chOff x="3261899" y="5619354"/>
            <a:chExt cx="934218" cy="364202"/>
          </a:xfrm>
        </p:grpSpPr>
        <p:pic>
          <p:nvPicPr>
            <p:cNvPr id="312" name="Рисунок 31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61899" y="5628156"/>
              <a:ext cx="344164" cy="334644"/>
            </a:xfrm>
            <a:prstGeom prst="rect">
              <a:avLst/>
            </a:prstGeom>
          </p:spPr>
        </p:pic>
        <p:sp>
          <p:nvSpPr>
            <p:cNvPr id="313" name="TextBox 312"/>
            <p:cNvSpPr txBox="1"/>
            <p:nvPr/>
          </p:nvSpPr>
          <p:spPr>
            <a:xfrm rot="16200000">
              <a:off x="3818418" y="5667462"/>
              <a:ext cx="185821" cy="2688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14" name="Группа 313"/>
            <p:cNvGrpSpPr/>
            <p:nvPr/>
          </p:nvGrpSpPr>
          <p:grpSpPr>
            <a:xfrm>
              <a:off x="3717792" y="5657796"/>
              <a:ext cx="478325" cy="312095"/>
              <a:chOff x="3622168" y="5645842"/>
              <a:chExt cx="478325" cy="312095"/>
            </a:xfrm>
          </p:grpSpPr>
          <p:pic>
            <p:nvPicPr>
              <p:cNvPr id="316" name="Рисунок 315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550433" y="5717577"/>
                <a:ext cx="312095" cy="168626"/>
              </a:xfrm>
              <a:prstGeom prst="rect">
                <a:avLst/>
              </a:prstGeom>
            </p:spPr>
          </p:pic>
          <p:pic>
            <p:nvPicPr>
              <p:cNvPr id="317" name="Рисунок 316"/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3852220" y="5635418"/>
                <a:ext cx="176426" cy="320121"/>
              </a:xfrm>
              <a:prstGeom prst="rect">
                <a:avLst/>
              </a:prstGeom>
            </p:spPr>
          </p:pic>
        </p:grpSp>
        <p:sp>
          <p:nvSpPr>
            <p:cNvPr id="315" name="TextBox 314"/>
            <p:cNvSpPr txBox="1"/>
            <p:nvPr/>
          </p:nvSpPr>
          <p:spPr>
            <a:xfrm rot="16200000">
              <a:off x="3469927" y="5693733"/>
              <a:ext cx="3642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3.27</a:t>
              </a:r>
              <a:endParaRPr lang="ru-RU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8" name="Прямоугольник 317"/>
          <p:cNvSpPr/>
          <p:nvPr/>
        </p:nvSpPr>
        <p:spPr>
          <a:xfrm rot="16200000">
            <a:off x="-39393" y="2385979"/>
            <a:ext cx="11464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06440"/>
            <a:r>
              <a:rPr lang="ru-RU" sz="1100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 </a:t>
            </a:r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Бурденко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cxnSp>
        <p:nvCxnSpPr>
          <p:cNvPr id="319" name="Прямая соединительная линия 318"/>
          <p:cNvCxnSpPr/>
          <p:nvPr/>
        </p:nvCxnSpPr>
        <p:spPr>
          <a:xfrm flipH="1">
            <a:off x="7530228" y="3446599"/>
            <a:ext cx="48459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Прямая соединительная линия 319"/>
          <p:cNvCxnSpPr/>
          <p:nvPr/>
        </p:nvCxnSpPr>
        <p:spPr>
          <a:xfrm>
            <a:off x="7570190" y="3877039"/>
            <a:ext cx="80825" cy="1202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Прямая соединительная линия 320"/>
          <p:cNvCxnSpPr/>
          <p:nvPr/>
        </p:nvCxnSpPr>
        <p:spPr>
          <a:xfrm flipH="1" flipV="1">
            <a:off x="7646793" y="3996569"/>
            <a:ext cx="273351" cy="19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>
            <a:off x="6089669" y="3624731"/>
            <a:ext cx="10134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1100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улица</a:t>
            </a:r>
            <a:r>
              <a:rPr lang="ru-RU" sz="857" dirty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Ленина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cxnSp>
        <p:nvCxnSpPr>
          <p:cNvPr id="323" name="Прямая соединительная линия 322"/>
          <p:cNvCxnSpPr/>
          <p:nvPr/>
        </p:nvCxnSpPr>
        <p:spPr>
          <a:xfrm flipH="1" flipV="1">
            <a:off x="4269969" y="3625408"/>
            <a:ext cx="866027" cy="12062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Прямая соединительная линия 323"/>
          <p:cNvCxnSpPr/>
          <p:nvPr/>
        </p:nvCxnSpPr>
        <p:spPr>
          <a:xfrm flipH="1" flipV="1">
            <a:off x="5587184" y="3634866"/>
            <a:ext cx="1542337" cy="2604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5" name="Рисунок 3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477" y="3423289"/>
            <a:ext cx="92789" cy="434009"/>
          </a:xfrm>
          <a:prstGeom prst="rect">
            <a:avLst/>
          </a:prstGeom>
        </p:spPr>
      </p:pic>
      <p:sp>
        <p:nvSpPr>
          <p:cNvPr id="327" name="TextBox 326"/>
          <p:cNvSpPr txBox="1"/>
          <p:nvPr/>
        </p:nvSpPr>
        <p:spPr>
          <a:xfrm>
            <a:off x="2803007" y="2337343"/>
            <a:ext cx="13260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06440"/>
            <a:r>
              <a:rPr lang="ru-RU" sz="1100" dirty="0" smtClean="0">
                <a:solidFill>
                  <a:prstClr val="black"/>
                </a:solidFill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Военная остановка</a:t>
            </a:r>
            <a:endParaRPr lang="ru-RU" sz="1100" dirty="0">
              <a:solidFill>
                <a:prstClr val="black"/>
              </a:solidFill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2117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6756</TotalTime>
  <Words>48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Liberation Serif</vt:lpstr>
      <vt:lpstr>Times New Roman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User</cp:lastModifiedBy>
  <cp:revision>54</cp:revision>
  <cp:lastPrinted>2023-05-03T04:35:07Z</cp:lastPrinted>
  <dcterms:created xsi:type="dcterms:W3CDTF">2021-05-07T11:15:01Z</dcterms:created>
  <dcterms:modified xsi:type="dcterms:W3CDTF">2023-05-18T12:47:32Z</dcterms:modified>
</cp:coreProperties>
</file>