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9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6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9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2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7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6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5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4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1" cy="136207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4"/>
            <a:ext cx="7772401" cy="1500187"/>
          </a:xfrm>
        </p:spPr>
        <p:txBody>
          <a:bodyPr anchor="b"/>
          <a:lstStyle>
            <a:lvl1pPr marL="0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1pPr>
            <a:lvl2pPr marL="403222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2pPr>
            <a:lvl3pPr marL="806440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3pPr>
            <a:lvl4pPr marL="120966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4pPr>
            <a:lvl5pPr marL="161288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5pPr>
            <a:lvl6pPr marL="201610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6pPr>
            <a:lvl7pPr marL="2419323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7pPr>
            <a:lvl8pPr marL="2822544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8pPr>
            <a:lvl9pPr marL="3225763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6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600202"/>
            <a:ext cx="4038600" cy="4525964"/>
          </a:xfrm>
        </p:spPr>
        <p:txBody>
          <a:bodyPr/>
          <a:lstStyle>
            <a:lvl1pPr>
              <a:defRPr sz="2429"/>
            </a:lvl1pPr>
            <a:lvl2pPr>
              <a:defRPr sz="2214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4"/>
          </a:xfrm>
        </p:spPr>
        <p:txBody>
          <a:bodyPr/>
          <a:lstStyle>
            <a:lvl1pPr>
              <a:defRPr sz="2429"/>
            </a:lvl1pPr>
            <a:lvl2pPr>
              <a:defRPr sz="2214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5"/>
            <a:ext cx="4040188" cy="639761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03222" indent="0">
              <a:buNone/>
              <a:defRPr sz="1786" b="1"/>
            </a:lvl2pPr>
            <a:lvl3pPr marL="806440" indent="0">
              <a:buNone/>
              <a:defRPr sz="1571" b="1"/>
            </a:lvl3pPr>
            <a:lvl4pPr marL="1209661" indent="0">
              <a:buNone/>
              <a:defRPr sz="1357" b="1"/>
            </a:lvl4pPr>
            <a:lvl5pPr marL="1612882" indent="0">
              <a:buNone/>
              <a:defRPr sz="1357" b="1"/>
            </a:lvl5pPr>
            <a:lvl6pPr marL="2016102" indent="0">
              <a:buNone/>
              <a:defRPr sz="1357" b="1"/>
            </a:lvl6pPr>
            <a:lvl7pPr marL="2419323" indent="0">
              <a:buNone/>
              <a:defRPr sz="1357" b="1"/>
            </a:lvl7pPr>
            <a:lvl8pPr marL="2822544" indent="0">
              <a:buNone/>
              <a:defRPr sz="1357" b="1"/>
            </a:lvl8pPr>
            <a:lvl9pPr marL="3225763" indent="0">
              <a:buNone/>
              <a:defRPr sz="135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7"/>
            <a:ext cx="4040188" cy="3951288"/>
          </a:xfrm>
        </p:spPr>
        <p:txBody>
          <a:bodyPr/>
          <a:lstStyle>
            <a:lvl1pPr>
              <a:defRPr sz="2214"/>
            </a:lvl1pPr>
            <a:lvl2pPr>
              <a:defRPr sz="1786"/>
            </a:lvl2pPr>
            <a:lvl3pPr>
              <a:defRPr sz="1571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1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03222" indent="0">
              <a:buNone/>
              <a:defRPr sz="1786" b="1"/>
            </a:lvl2pPr>
            <a:lvl3pPr marL="806440" indent="0">
              <a:buNone/>
              <a:defRPr sz="1571" b="1"/>
            </a:lvl3pPr>
            <a:lvl4pPr marL="1209661" indent="0">
              <a:buNone/>
              <a:defRPr sz="1357" b="1"/>
            </a:lvl4pPr>
            <a:lvl5pPr marL="1612882" indent="0">
              <a:buNone/>
              <a:defRPr sz="1357" b="1"/>
            </a:lvl5pPr>
            <a:lvl6pPr marL="2016102" indent="0">
              <a:buNone/>
              <a:defRPr sz="1357" b="1"/>
            </a:lvl6pPr>
            <a:lvl7pPr marL="2419323" indent="0">
              <a:buNone/>
              <a:defRPr sz="1357" b="1"/>
            </a:lvl7pPr>
            <a:lvl8pPr marL="2822544" indent="0">
              <a:buNone/>
              <a:defRPr sz="1357" b="1"/>
            </a:lvl8pPr>
            <a:lvl9pPr marL="3225763" indent="0">
              <a:buNone/>
              <a:defRPr sz="135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7"/>
            <a:ext cx="4041775" cy="3951288"/>
          </a:xfrm>
        </p:spPr>
        <p:txBody>
          <a:bodyPr/>
          <a:lstStyle>
            <a:lvl1pPr>
              <a:defRPr sz="2214"/>
            </a:lvl1pPr>
            <a:lvl2pPr>
              <a:defRPr sz="1786"/>
            </a:lvl2pPr>
            <a:lvl3pPr>
              <a:defRPr sz="1571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7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6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4" cy="1162050"/>
          </a:xfrm>
        </p:spPr>
        <p:txBody>
          <a:bodyPr anchor="b"/>
          <a:lstStyle>
            <a:lvl1pPr algn="l">
              <a:defRPr sz="17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4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214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4" cy="4691062"/>
          </a:xfrm>
        </p:spPr>
        <p:txBody>
          <a:bodyPr/>
          <a:lstStyle>
            <a:lvl1pPr marL="0" indent="0">
              <a:buNone/>
              <a:defRPr sz="1286"/>
            </a:lvl1pPr>
            <a:lvl2pPr marL="403222" indent="0">
              <a:buNone/>
              <a:defRPr sz="1071"/>
            </a:lvl2pPr>
            <a:lvl3pPr marL="806440" indent="0">
              <a:buNone/>
              <a:defRPr sz="857"/>
            </a:lvl3pPr>
            <a:lvl4pPr marL="1209661" indent="0">
              <a:buNone/>
              <a:defRPr sz="786"/>
            </a:lvl4pPr>
            <a:lvl5pPr marL="1612882" indent="0">
              <a:buNone/>
              <a:defRPr sz="786"/>
            </a:lvl5pPr>
            <a:lvl6pPr marL="2016102" indent="0">
              <a:buNone/>
              <a:defRPr sz="786"/>
            </a:lvl6pPr>
            <a:lvl7pPr marL="2419323" indent="0">
              <a:buNone/>
              <a:defRPr sz="786"/>
            </a:lvl7pPr>
            <a:lvl8pPr marL="2822544" indent="0">
              <a:buNone/>
              <a:defRPr sz="786"/>
            </a:lvl8pPr>
            <a:lvl9pPr marL="3225763" indent="0">
              <a:buNone/>
              <a:defRPr sz="7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7" y="4800603"/>
            <a:ext cx="5486400" cy="566738"/>
          </a:xfrm>
        </p:spPr>
        <p:txBody>
          <a:bodyPr anchor="b"/>
          <a:lstStyle>
            <a:lvl1pPr algn="l">
              <a:defRPr sz="17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7" y="612776"/>
            <a:ext cx="5486400" cy="4114800"/>
          </a:xfrm>
        </p:spPr>
        <p:txBody>
          <a:bodyPr/>
          <a:lstStyle>
            <a:lvl1pPr marL="0" indent="0">
              <a:buNone/>
              <a:defRPr sz="2786"/>
            </a:lvl1pPr>
            <a:lvl2pPr marL="403222" indent="0">
              <a:buNone/>
              <a:defRPr sz="2429"/>
            </a:lvl2pPr>
            <a:lvl3pPr marL="806440" indent="0">
              <a:buNone/>
              <a:defRPr sz="2214"/>
            </a:lvl3pPr>
            <a:lvl4pPr marL="1209661" indent="0">
              <a:buNone/>
              <a:defRPr sz="1786"/>
            </a:lvl4pPr>
            <a:lvl5pPr marL="1612882" indent="0">
              <a:buNone/>
              <a:defRPr sz="1786"/>
            </a:lvl5pPr>
            <a:lvl6pPr marL="2016102" indent="0">
              <a:buNone/>
              <a:defRPr sz="1786"/>
            </a:lvl6pPr>
            <a:lvl7pPr marL="2419323" indent="0">
              <a:buNone/>
              <a:defRPr sz="1786"/>
            </a:lvl7pPr>
            <a:lvl8pPr marL="2822544" indent="0">
              <a:buNone/>
              <a:defRPr sz="1786"/>
            </a:lvl8pPr>
            <a:lvl9pPr marL="3225763" indent="0">
              <a:buNone/>
              <a:defRPr sz="178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7" y="5367341"/>
            <a:ext cx="5486400" cy="804862"/>
          </a:xfrm>
        </p:spPr>
        <p:txBody>
          <a:bodyPr/>
          <a:lstStyle>
            <a:lvl1pPr marL="0" indent="0">
              <a:buNone/>
              <a:defRPr sz="1286"/>
            </a:lvl1pPr>
            <a:lvl2pPr marL="403222" indent="0">
              <a:buNone/>
              <a:defRPr sz="1071"/>
            </a:lvl2pPr>
            <a:lvl3pPr marL="806440" indent="0">
              <a:buNone/>
              <a:defRPr sz="857"/>
            </a:lvl3pPr>
            <a:lvl4pPr marL="1209661" indent="0">
              <a:buNone/>
              <a:defRPr sz="786"/>
            </a:lvl4pPr>
            <a:lvl5pPr marL="1612882" indent="0">
              <a:buNone/>
              <a:defRPr sz="786"/>
            </a:lvl5pPr>
            <a:lvl6pPr marL="2016102" indent="0">
              <a:buNone/>
              <a:defRPr sz="786"/>
            </a:lvl6pPr>
            <a:lvl7pPr marL="2419323" indent="0">
              <a:buNone/>
              <a:defRPr sz="786"/>
            </a:lvl7pPr>
            <a:lvl8pPr marL="2822544" indent="0">
              <a:buNone/>
              <a:defRPr sz="786"/>
            </a:lvl8pPr>
            <a:lvl9pPr marL="3225763" indent="0">
              <a:buNone/>
              <a:defRPr sz="7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0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40"/>
            <a:ext cx="8229600" cy="1143000"/>
          </a:xfrm>
          <a:prstGeom prst="rect">
            <a:avLst/>
          </a:prstGeom>
        </p:spPr>
        <p:txBody>
          <a:bodyPr vert="horz" lIns="112899" tIns="56451" rIns="112899" bIns="5645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4"/>
          </a:xfrm>
          <a:prstGeom prst="rect">
            <a:avLst/>
          </a:prstGeom>
        </p:spPr>
        <p:txBody>
          <a:bodyPr vert="horz" lIns="112899" tIns="56451" rIns="112899" bIns="564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l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ct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2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0644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15" indent="-302415" algn="l" defTabSz="806440" rtl="0" eaLnBrk="1" latinLnBrk="0" hangingPunct="1">
        <a:spcBef>
          <a:spcPct val="20000"/>
        </a:spcBef>
        <a:buFont typeface="Arial" pitchFamily="34" charset="0"/>
        <a:buChar char="•"/>
        <a:defRPr sz="2786" kern="1200">
          <a:solidFill>
            <a:schemeClr val="tx1"/>
          </a:solidFill>
          <a:latin typeface="+mn-lt"/>
          <a:ea typeface="+mn-ea"/>
          <a:cs typeface="+mn-cs"/>
        </a:defRPr>
      </a:lvl1pPr>
      <a:lvl2pPr marL="655234" indent="-252013" algn="l" defTabSz="806440" rtl="0" eaLnBrk="1" latinLnBrk="0" hangingPunct="1">
        <a:spcBef>
          <a:spcPct val="20000"/>
        </a:spcBef>
        <a:buFont typeface="Arial" pitchFamily="34" charset="0"/>
        <a:buChar char="–"/>
        <a:defRPr sz="2429" kern="1200">
          <a:solidFill>
            <a:schemeClr val="tx1"/>
          </a:solidFill>
          <a:latin typeface="+mn-lt"/>
          <a:ea typeface="+mn-ea"/>
          <a:cs typeface="+mn-cs"/>
        </a:defRPr>
      </a:lvl2pPr>
      <a:lvl3pPr marL="1008052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3pPr>
      <a:lvl4pPr marL="1411273" indent="-201609" algn="l" defTabSz="806440" rtl="0" eaLnBrk="1" latinLnBrk="0" hangingPunct="1">
        <a:spcBef>
          <a:spcPct val="20000"/>
        </a:spcBef>
        <a:buFont typeface="Arial" pitchFamily="34" charset="0"/>
        <a:buChar char="–"/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14493" indent="-201609" algn="l" defTabSz="806440" rtl="0" eaLnBrk="1" latinLnBrk="0" hangingPunct="1">
        <a:spcBef>
          <a:spcPct val="20000"/>
        </a:spcBef>
        <a:buFont typeface="Arial" pitchFamily="34" charset="0"/>
        <a:buChar char="»"/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1771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62093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024155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42737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1pPr>
      <a:lvl2pPr marL="40322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2pPr>
      <a:lvl3pPr marL="806440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3pPr>
      <a:lvl4pPr marL="1209661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4pPr>
      <a:lvl5pPr marL="161288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5pPr>
      <a:lvl6pPr marL="201610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6pPr>
      <a:lvl7pPr marL="2419323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7pPr>
      <a:lvl8pPr marL="2822544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8pPr>
      <a:lvl9pPr marL="3225763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4006223" y="2398860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5193506" y="3426619"/>
            <a:ext cx="972957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03978" y="2398860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006224" y="3417094"/>
            <a:ext cx="1037264" cy="6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43202" y="2396058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073652" y="3887097"/>
            <a:ext cx="261" cy="4779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851921" y="4506998"/>
            <a:ext cx="1365398" cy="3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614291" y="4742597"/>
            <a:ext cx="550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577937" y="3442326"/>
            <a:ext cx="596886" cy="20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83" descr="C:\Users\Admin\Desktop\bc4130dbcbb87e91277e417f9804ebe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003628" y="2794316"/>
            <a:ext cx="771516" cy="292116"/>
          </a:xfrm>
          <a:prstGeom prst="rect">
            <a:avLst/>
          </a:prstGeom>
          <a:noFill/>
        </p:spPr>
      </p:pic>
      <p:sp>
        <p:nvSpPr>
          <p:cNvPr id="47" name="Прямоугольник 46"/>
          <p:cNvSpPr/>
          <p:nvPr/>
        </p:nvSpPr>
        <p:spPr>
          <a:xfrm rot="16200000">
            <a:off x="5506161" y="2736640"/>
            <a:ext cx="878391" cy="308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10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057658" y="3893009"/>
            <a:ext cx="319374" cy="14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4045745" y="4369595"/>
            <a:ext cx="1035843" cy="47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210175" y="3888581"/>
            <a:ext cx="1296" cy="6332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211471" y="3893009"/>
            <a:ext cx="954992" cy="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800486" y="2966091"/>
            <a:ext cx="0" cy="4629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3526170" y="2969196"/>
            <a:ext cx="273351" cy="1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526170" y="2708921"/>
            <a:ext cx="0" cy="2621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3526170" y="2705094"/>
            <a:ext cx="273351" cy="1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 rot="16200000">
            <a:off x="5423047" y="4296965"/>
            <a:ext cx="1037197" cy="308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22</a:t>
            </a: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2926103" y="3428010"/>
            <a:ext cx="872621" cy="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2401661" y="3891643"/>
            <a:ext cx="1450259" cy="13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 rot="16200000">
            <a:off x="2254706" y="2809309"/>
            <a:ext cx="656625" cy="257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 rot="16200000">
            <a:off x="1540037" y="2809309"/>
            <a:ext cx="656625" cy="257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sp>
        <p:nvSpPr>
          <p:cNvPr id="79" name="Прямоугольник 78"/>
          <p:cNvSpPr/>
          <p:nvPr/>
        </p:nvSpPr>
        <p:spPr>
          <a:xfrm rot="16200000">
            <a:off x="2308546" y="4187151"/>
            <a:ext cx="656625" cy="257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7</a:t>
            </a:r>
          </a:p>
        </p:txBody>
      </p:sp>
      <p:sp>
        <p:nvSpPr>
          <p:cNvPr id="80" name="Прямоугольник 79"/>
          <p:cNvSpPr/>
          <p:nvPr/>
        </p:nvSpPr>
        <p:spPr>
          <a:xfrm rot="16200000">
            <a:off x="1535888" y="4155226"/>
            <a:ext cx="656625" cy="257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6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3851920" y="3893010"/>
            <a:ext cx="0" cy="613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055165" y="3893300"/>
            <a:ext cx="1" cy="479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2919939" y="2558955"/>
            <a:ext cx="3090" cy="8777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2758876" y="2560320"/>
            <a:ext cx="1450" cy="873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2411761" y="3437717"/>
            <a:ext cx="348566" cy="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2411760" y="2556102"/>
            <a:ext cx="0" cy="882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3795789" y="2405349"/>
            <a:ext cx="1358" cy="2997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2408421" y="3887097"/>
            <a:ext cx="0" cy="827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2411761" y="4714857"/>
            <a:ext cx="4255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2119736" y="4772294"/>
            <a:ext cx="2106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331461" y="3893100"/>
            <a:ext cx="0" cy="882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2115729" y="3895045"/>
            <a:ext cx="182" cy="876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>
            <a:off x="2115911" y="3894657"/>
            <a:ext cx="217201" cy="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Группа 120"/>
          <p:cNvGrpSpPr/>
          <p:nvPr/>
        </p:nvGrpSpPr>
        <p:grpSpPr>
          <a:xfrm>
            <a:off x="2117377" y="2556102"/>
            <a:ext cx="217381" cy="886225"/>
            <a:chOff x="2930422" y="5436176"/>
            <a:chExt cx="304334" cy="1240715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 flipH="1">
              <a:off x="2936032" y="6672808"/>
              <a:ext cx="2948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232448" y="544193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>
              <a:off x="2930422" y="543617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flipH="1">
              <a:off x="2930423" y="5444116"/>
              <a:ext cx="304333" cy="14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Прямая соединительная линия 125"/>
          <p:cNvCxnSpPr/>
          <p:nvPr/>
        </p:nvCxnSpPr>
        <p:spPr>
          <a:xfrm flipH="1">
            <a:off x="1694792" y="3433387"/>
            <a:ext cx="348566" cy="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027465" y="3895045"/>
            <a:ext cx="5116" cy="7605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Рисунок 1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36069" y="3615403"/>
            <a:ext cx="569821" cy="69800"/>
          </a:xfrm>
          <a:prstGeom prst="rect">
            <a:avLst/>
          </a:prstGeom>
        </p:spPr>
      </p:pic>
      <p:sp>
        <p:nvSpPr>
          <p:cNvPr id="131" name="Прямоугольник 130"/>
          <p:cNvSpPr/>
          <p:nvPr/>
        </p:nvSpPr>
        <p:spPr>
          <a:xfrm>
            <a:off x="3028327" y="3442327"/>
            <a:ext cx="1759354" cy="447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6440"/>
            <a:endParaRPr lang="ru-RU" sz="1000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6166463" y="2396027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132"/>
          <p:cNvGrpSpPr/>
          <p:nvPr/>
        </p:nvGrpSpPr>
        <p:grpSpPr>
          <a:xfrm>
            <a:off x="6257687" y="2398860"/>
            <a:ext cx="217381" cy="1035519"/>
            <a:chOff x="2930422" y="5436176"/>
            <a:chExt cx="304334" cy="1240715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2936032" y="6672808"/>
              <a:ext cx="2948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232448" y="544193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2930422" y="543617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flipH="1">
              <a:off x="2930423" y="5444116"/>
              <a:ext cx="304333" cy="14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Прямая соединительная линия 137"/>
          <p:cNvCxnSpPr/>
          <p:nvPr/>
        </p:nvCxnSpPr>
        <p:spPr>
          <a:xfrm>
            <a:off x="6577937" y="2407577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 rot="16200000">
            <a:off x="6370197" y="2728899"/>
            <a:ext cx="878391" cy="308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grpSp>
        <p:nvGrpSpPr>
          <p:cNvPr id="140" name="Группа 139"/>
          <p:cNvGrpSpPr/>
          <p:nvPr/>
        </p:nvGrpSpPr>
        <p:grpSpPr>
          <a:xfrm>
            <a:off x="6290888" y="3896845"/>
            <a:ext cx="217381" cy="1035519"/>
            <a:chOff x="2930422" y="5436176"/>
            <a:chExt cx="304334" cy="1240715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 flipH="1">
              <a:off x="2936032" y="6672808"/>
              <a:ext cx="2948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>
              <a:off x="3232448" y="544193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2930422" y="5436176"/>
              <a:ext cx="0" cy="1234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flipH="1">
              <a:off x="2930423" y="5444116"/>
              <a:ext cx="304333" cy="14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Прямоугольник 144"/>
          <p:cNvSpPr/>
          <p:nvPr/>
        </p:nvSpPr>
        <p:spPr>
          <a:xfrm rot="16200000">
            <a:off x="6482196" y="4211837"/>
            <a:ext cx="656625" cy="257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806440"/>
            <a:r>
              <a:rPr lang="ru-RU" sz="1571" dirty="0">
                <a:solidFill>
                  <a:prstClr val="black"/>
                </a:solidFill>
                <a:latin typeface="Calibri"/>
              </a:rPr>
              <a:t>8</a:t>
            </a: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flipH="1">
            <a:off x="6156582" y="3895045"/>
            <a:ext cx="7455" cy="10915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H="1">
            <a:off x="6607105" y="3894487"/>
            <a:ext cx="567718" cy="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6613681" y="3890958"/>
            <a:ext cx="609" cy="8516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7173898" y="3892503"/>
            <a:ext cx="609" cy="8516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7185881" y="2398106"/>
            <a:ext cx="3565" cy="1046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>
            <a:off x="5086617" y="3666024"/>
            <a:ext cx="2088206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H="1">
            <a:off x="1694792" y="3663399"/>
            <a:ext cx="126266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 flipH="1">
            <a:off x="4567127" y="3890963"/>
            <a:ext cx="509698" cy="27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Рисунок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67922" y="3620668"/>
            <a:ext cx="569821" cy="61253"/>
          </a:xfrm>
          <a:prstGeom prst="rect">
            <a:avLst/>
          </a:prstGeom>
        </p:spPr>
      </p:pic>
      <p:cxnSp>
        <p:nvCxnSpPr>
          <p:cNvPr id="230" name="Прямая соединительная линия 229"/>
          <p:cNvCxnSpPr/>
          <p:nvPr/>
        </p:nvCxnSpPr>
        <p:spPr>
          <a:xfrm>
            <a:off x="4374052" y="3887097"/>
            <a:ext cx="0" cy="1762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H="1">
            <a:off x="4572000" y="3897478"/>
            <a:ext cx="1894" cy="1499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516472" y="3679902"/>
            <a:ext cx="1026243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Карбышева</a:t>
            </a:r>
          </a:p>
        </p:txBody>
      </p:sp>
      <p:sp>
        <p:nvSpPr>
          <p:cNvPr id="238" name="TextBox 237"/>
          <p:cNvSpPr txBox="1"/>
          <p:nvPr/>
        </p:nvSpPr>
        <p:spPr>
          <a:xfrm rot="16200000">
            <a:off x="793368" y="3543872"/>
            <a:ext cx="835485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Ленина</a:t>
            </a:r>
          </a:p>
        </p:txBody>
      </p:sp>
      <p:sp>
        <p:nvSpPr>
          <p:cNvPr id="241" name="TextBox 240"/>
          <p:cNvSpPr txBox="1"/>
          <p:nvPr/>
        </p:nvSpPr>
        <p:spPr>
          <a:xfrm rot="5400000">
            <a:off x="6989839" y="3539585"/>
            <a:ext cx="941283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Неделина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1839567" y="3678072"/>
            <a:ext cx="1026243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Карбышева</a:t>
            </a:r>
          </a:p>
        </p:txBody>
      </p:sp>
      <p:cxnSp>
        <p:nvCxnSpPr>
          <p:cNvPr id="243" name="Прямая соединительная линия 242"/>
          <p:cNvCxnSpPr/>
          <p:nvPr/>
        </p:nvCxnSpPr>
        <p:spPr>
          <a:xfrm>
            <a:off x="1537377" y="2544057"/>
            <a:ext cx="0" cy="882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1694791" y="2552268"/>
            <a:ext cx="0" cy="882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 flipH="1" flipV="1">
            <a:off x="1702981" y="3894815"/>
            <a:ext cx="327886" cy="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>
            <a:off x="1703473" y="3895285"/>
            <a:ext cx="5149" cy="7759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 flipH="1">
            <a:off x="1533466" y="3887097"/>
            <a:ext cx="3911" cy="7928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/>
          <p:nvPr/>
        </p:nvCxnSpPr>
        <p:spPr>
          <a:xfrm flipH="1">
            <a:off x="1310040" y="2503183"/>
            <a:ext cx="21602" cy="3086057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 flipH="1">
            <a:off x="7367452" y="2398106"/>
            <a:ext cx="9428" cy="2806136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 flipH="1" flipV="1">
            <a:off x="1708167" y="4662335"/>
            <a:ext cx="327886" cy="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2039904" y="2555231"/>
            <a:ext cx="0" cy="882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 flipH="1">
            <a:off x="2416115" y="2559022"/>
            <a:ext cx="348566" cy="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flipH="1">
            <a:off x="1694174" y="2552926"/>
            <a:ext cx="348566" cy="9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/>
          <p:cNvSpPr txBox="1"/>
          <p:nvPr/>
        </p:nvSpPr>
        <p:spPr>
          <a:xfrm>
            <a:off x="3973993" y="2794937"/>
            <a:ext cx="764002" cy="316243"/>
          </a:xfrm>
          <a:prstGeom prst="rect">
            <a:avLst/>
          </a:prstGeom>
          <a:noFill/>
        </p:spPr>
        <p:txBody>
          <a:bodyPr wrap="square" lIns="25786" tIns="12892" rIns="25786" bIns="12892" rtlCol="0">
            <a:spAutoFit/>
          </a:bodyPr>
          <a:lstStyle/>
          <a:p>
            <a:pPr algn="ctr" defTabSz="806440"/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</a:p>
          <a:p>
            <a:pPr algn="ctr" defTabSz="806440"/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СШ № 25</a:t>
            </a:r>
          </a:p>
          <a:p>
            <a:pPr algn="ctr" defTabSz="806440"/>
            <a:endParaRPr lang="ru-RU" sz="286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231928" y="4624123"/>
            <a:ext cx="269553" cy="267494"/>
            <a:chOff x="6423101" y="6554365"/>
            <a:chExt cx="377374" cy="374491"/>
          </a:xfrm>
        </p:grpSpPr>
        <p:sp>
          <p:nvSpPr>
            <p:cNvPr id="3" name="Овал 2"/>
            <p:cNvSpPr/>
            <p:nvPr/>
          </p:nvSpPr>
          <p:spPr>
            <a:xfrm>
              <a:off x="6503216" y="6633610"/>
              <a:ext cx="216024" cy="216000"/>
            </a:xfrm>
            <a:prstGeom prst="ellipse">
              <a:avLst/>
            </a:prstGeom>
            <a:ln>
              <a:solidFill>
                <a:schemeClr val="bg2">
                  <a:lumMod val="25000"/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06440"/>
              <a:endParaRPr lang="ru-RU" sz="1571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6423101" y="6554365"/>
              <a:ext cx="377374" cy="3744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06440"/>
              <a:endParaRPr lang="ru-RU" sz="1571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694" y="4209694"/>
            <a:ext cx="352526" cy="214165"/>
          </a:xfrm>
          <a:prstGeom prst="rect">
            <a:avLst/>
          </a:prstGeom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28" y="3421436"/>
            <a:ext cx="106054" cy="496054"/>
          </a:xfrm>
          <a:prstGeom prst="rect">
            <a:avLst/>
          </a:prstGeom>
        </p:spPr>
      </p:pic>
      <p:cxnSp>
        <p:nvCxnSpPr>
          <p:cNvPr id="169" name="Прямая соединительная линия 168"/>
          <p:cNvCxnSpPr/>
          <p:nvPr/>
        </p:nvCxnSpPr>
        <p:spPr>
          <a:xfrm>
            <a:off x="2803191" y="2405349"/>
            <a:ext cx="9971" cy="96192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0" name="Прямая соединительная линия 169"/>
          <p:cNvCxnSpPr>
            <a:stCxn id="184" idx="3"/>
          </p:cNvCxnSpPr>
          <p:nvPr/>
        </p:nvCxnSpPr>
        <p:spPr>
          <a:xfrm>
            <a:off x="2782202" y="1967563"/>
            <a:ext cx="5947" cy="21422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1" name="Прямая соединительная линия 170"/>
          <p:cNvCxnSpPr/>
          <p:nvPr/>
        </p:nvCxnSpPr>
        <p:spPr>
          <a:xfrm flipV="1">
            <a:off x="2780865" y="1812859"/>
            <a:ext cx="168661" cy="16499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2" name="Прямая соединительная линия 171"/>
          <p:cNvCxnSpPr/>
          <p:nvPr/>
        </p:nvCxnSpPr>
        <p:spPr>
          <a:xfrm>
            <a:off x="2433012" y="3900853"/>
            <a:ext cx="4175" cy="98700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3" name="Прямая соединительная линия 172"/>
          <p:cNvCxnSpPr/>
          <p:nvPr/>
        </p:nvCxnSpPr>
        <p:spPr>
          <a:xfrm>
            <a:off x="2436821" y="5123718"/>
            <a:ext cx="0" cy="338897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75" name="TextBox 174"/>
          <p:cNvSpPr txBox="1"/>
          <p:nvPr/>
        </p:nvSpPr>
        <p:spPr>
          <a:xfrm rot="5400000">
            <a:off x="2185696" y="4944291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(56)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>
            <a:off x="2837338" y="3901652"/>
            <a:ext cx="0" cy="8132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1946627" y="5614187"/>
            <a:ext cx="527552" cy="343253"/>
            <a:chOff x="3117381" y="5695592"/>
            <a:chExt cx="527552" cy="34325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06583" y="5695592"/>
              <a:ext cx="338350" cy="34325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5400000">
              <a:off x="3065656" y="5768596"/>
              <a:ext cx="31889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78" name="Прямая соединительная линия 177"/>
          <p:cNvCxnSpPr/>
          <p:nvPr/>
        </p:nvCxnSpPr>
        <p:spPr>
          <a:xfrm>
            <a:off x="2940782" y="4006179"/>
            <a:ext cx="4175" cy="98700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0" name="TextBox 179"/>
          <p:cNvSpPr txBox="1"/>
          <p:nvPr/>
        </p:nvSpPr>
        <p:spPr>
          <a:xfrm rot="16200000">
            <a:off x="2677261" y="4944291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(56)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>
            <a:off x="2957456" y="5259862"/>
            <a:ext cx="0" cy="9885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82" name="Прямая соединительная линия 181"/>
          <p:cNvCxnSpPr/>
          <p:nvPr/>
        </p:nvCxnSpPr>
        <p:spPr>
          <a:xfrm flipH="1">
            <a:off x="2315915" y="5469647"/>
            <a:ext cx="127821" cy="12371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83" name="Прямая соединительная линия 182"/>
          <p:cNvCxnSpPr/>
          <p:nvPr/>
        </p:nvCxnSpPr>
        <p:spPr>
          <a:xfrm>
            <a:off x="2967032" y="5356595"/>
            <a:ext cx="126178" cy="1267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29" name="Группа 228"/>
          <p:cNvGrpSpPr/>
          <p:nvPr/>
        </p:nvGrpSpPr>
        <p:grpSpPr>
          <a:xfrm>
            <a:off x="1567002" y="3658922"/>
            <a:ext cx="770753" cy="288228"/>
            <a:chOff x="3261899" y="5619354"/>
            <a:chExt cx="934218" cy="364202"/>
          </a:xfrm>
        </p:grpSpPr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168" name="TextBox 167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6" name="Группа 225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166" name="Рисунок 16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164" name="Рисунок 16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28" name="TextBox 227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4" name="TextBox 183"/>
          <p:cNvSpPr txBox="1"/>
          <p:nvPr/>
        </p:nvSpPr>
        <p:spPr>
          <a:xfrm rot="16200000">
            <a:off x="2521806" y="2104848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(56)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5" name="Группа 184"/>
          <p:cNvGrpSpPr/>
          <p:nvPr/>
        </p:nvGrpSpPr>
        <p:grpSpPr>
          <a:xfrm>
            <a:off x="1566114" y="3210444"/>
            <a:ext cx="735402" cy="286550"/>
            <a:chOff x="3261899" y="5619354"/>
            <a:chExt cx="934218" cy="364202"/>
          </a:xfrm>
        </p:grpSpPr>
        <p:pic>
          <p:nvPicPr>
            <p:cNvPr id="186" name="Рисунок 18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8" name="Группа 187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190" name="Рисунок 189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191" name="Рисунок 190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189" name="TextBox 188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2" name="Прямая соединительная линия 191"/>
          <p:cNvCxnSpPr/>
          <p:nvPr/>
        </p:nvCxnSpPr>
        <p:spPr>
          <a:xfrm flipH="1" flipV="1">
            <a:off x="4369907" y="4054213"/>
            <a:ext cx="213207" cy="2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7214350" y="3893746"/>
            <a:ext cx="4175" cy="98700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97" name="TextBox 196"/>
          <p:cNvSpPr txBox="1"/>
          <p:nvPr/>
        </p:nvSpPr>
        <p:spPr>
          <a:xfrm rot="5400000">
            <a:off x="6936626" y="4946876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(193)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>
            <a:off x="7185881" y="5175917"/>
            <a:ext cx="0" cy="338897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02" name="Группа 201"/>
          <p:cNvGrpSpPr/>
          <p:nvPr/>
        </p:nvGrpSpPr>
        <p:grpSpPr>
          <a:xfrm rot="10800000">
            <a:off x="6605676" y="3747330"/>
            <a:ext cx="700179" cy="266128"/>
            <a:chOff x="3261899" y="5619354"/>
            <a:chExt cx="934218" cy="364202"/>
          </a:xfrm>
        </p:grpSpPr>
        <p:pic>
          <p:nvPicPr>
            <p:cNvPr id="206" name="Рисунок 20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07" name="TextBox 206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8" name="Группа 207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10" name="Рисунок 20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11" name="Рисунок 210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09" name="TextBox 208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14" name="Прямая соединительная линия 213"/>
          <p:cNvCxnSpPr/>
          <p:nvPr/>
        </p:nvCxnSpPr>
        <p:spPr>
          <a:xfrm>
            <a:off x="4763202" y="2458337"/>
            <a:ext cx="9971" cy="96192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 rot="5400000">
            <a:off x="4505636" y="2239019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(193)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6" name="Прямая соединительная линия 215"/>
          <p:cNvCxnSpPr/>
          <p:nvPr/>
        </p:nvCxnSpPr>
        <p:spPr>
          <a:xfrm>
            <a:off x="4756740" y="1851715"/>
            <a:ext cx="0" cy="338897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17" name="Группа 216"/>
          <p:cNvGrpSpPr/>
          <p:nvPr/>
        </p:nvGrpSpPr>
        <p:grpSpPr>
          <a:xfrm rot="10800000">
            <a:off x="6605851" y="3258494"/>
            <a:ext cx="707615" cy="253008"/>
            <a:chOff x="3261899" y="5619354"/>
            <a:chExt cx="934218" cy="364202"/>
          </a:xfrm>
        </p:grpSpPr>
        <p:pic>
          <p:nvPicPr>
            <p:cNvPr id="218" name="Рисунок 217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19" name="TextBox 218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0" name="Группа 219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23" name="Рисунок 222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51" name="Рисунок 250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22" name="TextBox 221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53" name="Прямая соединительная линия 252"/>
          <p:cNvCxnSpPr/>
          <p:nvPr/>
        </p:nvCxnSpPr>
        <p:spPr>
          <a:xfrm flipV="1">
            <a:off x="4752500" y="1687223"/>
            <a:ext cx="182259" cy="17285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7" name="Прямая соединительная линия 256"/>
          <p:cNvCxnSpPr/>
          <p:nvPr/>
        </p:nvCxnSpPr>
        <p:spPr>
          <a:xfrm flipH="1">
            <a:off x="4968706" y="2301882"/>
            <a:ext cx="2954" cy="110641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58" name="TextBox 257"/>
          <p:cNvSpPr txBox="1"/>
          <p:nvPr/>
        </p:nvSpPr>
        <p:spPr>
          <a:xfrm rot="16200000">
            <a:off x="4701339" y="2027011"/>
            <a:ext cx="520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(194)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0" name="Прямая соединительная линия 259"/>
          <p:cNvCxnSpPr/>
          <p:nvPr/>
        </p:nvCxnSpPr>
        <p:spPr>
          <a:xfrm flipV="1">
            <a:off x="4961734" y="1692488"/>
            <a:ext cx="328377" cy="35650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61" name="Группа 260"/>
          <p:cNvGrpSpPr/>
          <p:nvPr/>
        </p:nvGrpSpPr>
        <p:grpSpPr>
          <a:xfrm rot="10800000">
            <a:off x="5166095" y="1373978"/>
            <a:ext cx="527552" cy="343253"/>
            <a:chOff x="3117381" y="5695592"/>
            <a:chExt cx="527552" cy="343253"/>
          </a:xfrm>
        </p:grpSpPr>
        <p:pic>
          <p:nvPicPr>
            <p:cNvPr id="262" name="Рисунок 26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06583" y="5695592"/>
              <a:ext cx="338350" cy="343253"/>
            </a:xfrm>
            <a:prstGeom prst="rect">
              <a:avLst/>
            </a:prstGeom>
          </p:spPr>
        </p:pic>
        <p:sp>
          <p:nvSpPr>
            <p:cNvPr id="263" name="TextBox 262"/>
            <p:cNvSpPr txBox="1"/>
            <p:nvPr/>
          </p:nvSpPr>
          <p:spPr>
            <a:xfrm rot="5400000">
              <a:off x="3065656" y="5768596"/>
              <a:ext cx="31889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65" name="Рисунок 26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0" y="3547609"/>
            <a:ext cx="838502" cy="208180"/>
          </a:xfrm>
          <a:prstGeom prst="rect">
            <a:avLst/>
          </a:prstGeom>
        </p:spPr>
      </p:pic>
      <p:sp>
        <p:nvSpPr>
          <p:cNvPr id="268" name="TextBox 267"/>
          <p:cNvSpPr txBox="1"/>
          <p:nvPr/>
        </p:nvSpPr>
        <p:spPr>
          <a:xfrm>
            <a:off x="4142020" y="4120613"/>
            <a:ext cx="764002" cy="193133"/>
          </a:xfrm>
          <a:prstGeom prst="rect">
            <a:avLst/>
          </a:prstGeom>
          <a:noFill/>
        </p:spPr>
        <p:txBody>
          <a:bodyPr wrap="square" lIns="25786" tIns="12892" rIns="25786" bIns="12892" rtlCol="0">
            <a:spAutoFit/>
          </a:bodyPr>
          <a:lstStyle/>
          <a:p>
            <a:pPr algn="ctr" defTabSz="806440"/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06440"/>
            <a:endParaRPr lang="ru-RU" sz="286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2567552" y="3902301"/>
            <a:ext cx="380862" cy="10965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2566010" y="3356793"/>
            <a:ext cx="250818" cy="8995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160" name="Группа 159"/>
          <p:cNvGrpSpPr/>
          <p:nvPr/>
        </p:nvGrpSpPr>
        <p:grpSpPr>
          <a:xfrm>
            <a:off x="4776288" y="3127578"/>
            <a:ext cx="684819" cy="236209"/>
            <a:chOff x="3195392" y="5619356"/>
            <a:chExt cx="1000725" cy="350535"/>
          </a:xfrm>
        </p:grpSpPr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174" name="TextBox 173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7" name="Группа 176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193" name="Рисунок 192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194" name="Рисунок 193"/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179" name="TextBox 178"/>
            <p:cNvSpPr txBox="1"/>
            <p:nvPr/>
          </p:nvSpPr>
          <p:spPr>
            <a:xfrm rot="16200000">
              <a:off x="3548584" y="5266164"/>
              <a:ext cx="148148" cy="854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6" name="Группа 195"/>
          <p:cNvGrpSpPr/>
          <p:nvPr/>
        </p:nvGrpSpPr>
        <p:grpSpPr>
          <a:xfrm>
            <a:off x="4802488" y="3839220"/>
            <a:ext cx="674141" cy="233414"/>
            <a:chOff x="3261899" y="5619354"/>
            <a:chExt cx="934218" cy="364202"/>
          </a:xfrm>
        </p:grpSpPr>
        <p:pic>
          <p:nvPicPr>
            <p:cNvPr id="199" name="Рисунок 198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00" name="TextBox 199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1" name="Группа 200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04" name="Рисунок 203"/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05" name="Рисунок 204"/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03" name="TextBox 202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2" name="Группа 211"/>
          <p:cNvGrpSpPr/>
          <p:nvPr/>
        </p:nvGrpSpPr>
        <p:grpSpPr>
          <a:xfrm rot="10800000">
            <a:off x="2984414" y="3100139"/>
            <a:ext cx="689135" cy="280604"/>
            <a:chOff x="3261899" y="5619354"/>
            <a:chExt cx="934218" cy="364202"/>
          </a:xfrm>
        </p:grpSpPr>
        <p:pic>
          <p:nvPicPr>
            <p:cNvPr id="221" name="Рисунок 220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25" name="TextBox 224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7" name="Группа 226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32" name="Рисунок 231"/>
              <p:cNvPicPr>
                <a:picLocks noChangeAspect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34" name="Рисунок 233"/>
              <p:cNvPicPr>
                <a:picLocks noChangeAspect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31" name="TextBox 230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5" name="Группа 234"/>
          <p:cNvGrpSpPr/>
          <p:nvPr/>
        </p:nvGrpSpPr>
        <p:grpSpPr>
          <a:xfrm rot="10800000">
            <a:off x="2998421" y="3838813"/>
            <a:ext cx="657784" cy="277262"/>
            <a:chOff x="3261899" y="5619354"/>
            <a:chExt cx="934218" cy="364202"/>
          </a:xfrm>
        </p:grpSpPr>
        <p:pic>
          <p:nvPicPr>
            <p:cNvPr id="237" name="Рисунок 236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39" name="TextBox 238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0" name="Группа 239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47" name="Рисунок 246"/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50" name="Рисунок 249"/>
              <p:cNvPicPr>
                <a:picLocks noChangeAspect="1"/>
              </p:cNvPicPr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46" name="TextBox 245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51920" y="374837"/>
            <a:ext cx="324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постановлению администрации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ЗАТО Свободный</a:t>
            </a:r>
          </a:p>
          <a:p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«_18_»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2023 года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__275__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2117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13840</TotalTime>
  <Words>70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Serif</vt:lpstr>
      <vt:lpstr>Times New Roman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User</cp:lastModifiedBy>
  <cp:revision>46</cp:revision>
  <cp:lastPrinted>2023-05-10T13:15:45Z</cp:lastPrinted>
  <dcterms:created xsi:type="dcterms:W3CDTF">2021-05-07T11:15:01Z</dcterms:created>
  <dcterms:modified xsi:type="dcterms:W3CDTF">2023-05-18T12:47:17Z</dcterms:modified>
</cp:coreProperties>
</file>